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67" r:id="rId4"/>
    <p:sldId id="358" r:id="rId5"/>
    <p:sldId id="368" r:id="rId6"/>
    <p:sldId id="369" r:id="rId7"/>
    <p:sldId id="370" r:id="rId8"/>
    <p:sldId id="371" r:id="rId9"/>
    <p:sldId id="372" r:id="rId10"/>
    <p:sldId id="261" r:id="rId11"/>
    <p:sldId id="374" r:id="rId12"/>
    <p:sldId id="375" r:id="rId13"/>
    <p:sldId id="376"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378" r:id="rId33"/>
    <p:sldId id="286" r:id="rId34"/>
    <p:sldId id="287" r:id="rId35"/>
    <p:sldId id="288" r:id="rId36"/>
    <p:sldId id="289" r:id="rId37"/>
    <p:sldId id="291" r:id="rId38"/>
    <p:sldId id="290" r:id="rId39"/>
    <p:sldId id="293" r:id="rId40"/>
    <p:sldId id="294" r:id="rId41"/>
    <p:sldId id="295" r:id="rId42"/>
    <p:sldId id="296" r:id="rId43"/>
    <p:sldId id="297" r:id="rId44"/>
    <p:sldId id="298" r:id="rId45"/>
    <p:sldId id="299" r:id="rId46"/>
    <p:sldId id="300" r:id="rId47"/>
    <p:sldId id="301" r:id="rId48"/>
    <p:sldId id="379" r:id="rId49"/>
    <p:sldId id="302" r:id="rId50"/>
    <p:sldId id="305" r:id="rId51"/>
    <p:sldId id="306" r:id="rId52"/>
    <p:sldId id="307" r:id="rId53"/>
    <p:sldId id="348" r:id="rId54"/>
    <p:sldId id="310" r:id="rId55"/>
    <p:sldId id="380" r:id="rId56"/>
    <p:sldId id="308" r:id="rId57"/>
    <p:sldId id="313" r:id="rId58"/>
    <p:sldId id="312" r:id="rId59"/>
    <p:sldId id="314" r:id="rId60"/>
    <p:sldId id="315" r:id="rId61"/>
    <p:sldId id="316" r:id="rId62"/>
    <p:sldId id="322" r:id="rId63"/>
    <p:sldId id="317" r:id="rId64"/>
    <p:sldId id="324" r:id="rId65"/>
    <p:sldId id="318" r:id="rId66"/>
    <p:sldId id="381" r:id="rId67"/>
    <p:sldId id="319" r:id="rId68"/>
    <p:sldId id="377" r:id="rId69"/>
    <p:sldId id="382" r:id="rId70"/>
    <p:sldId id="321" r:id="rId71"/>
    <p:sldId id="325" r:id="rId72"/>
    <p:sldId id="326" r:id="rId73"/>
    <p:sldId id="333" r:id="rId74"/>
    <p:sldId id="383" r:id="rId75"/>
    <p:sldId id="327" r:id="rId76"/>
    <p:sldId id="328" r:id="rId77"/>
    <p:sldId id="332" r:id="rId78"/>
    <p:sldId id="334" r:id="rId79"/>
    <p:sldId id="335" r:id="rId80"/>
    <p:sldId id="336" r:id="rId81"/>
    <p:sldId id="337" r:id="rId82"/>
    <p:sldId id="338" r:id="rId83"/>
    <p:sldId id="339" r:id="rId84"/>
    <p:sldId id="344" r:id="rId85"/>
    <p:sldId id="342" r:id="rId86"/>
    <p:sldId id="340" r:id="rId87"/>
    <p:sldId id="341" r:id="rId88"/>
    <p:sldId id="343" r:id="rId89"/>
    <p:sldId id="345" r:id="rId90"/>
    <p:sldId id="347" r:id="rId91"/>
    <p:sldId id="366" r:id="rId92"/>
    <p:sldId id="354" r:id="rId93"/>
  </p:sldIdLst>
  <p:sldSz cx="9144000" cy="6858000" type="screen4x3"/>
  <p:notesSz cx="6858000" cy="9144000"/>
  <p:custDataLst>
    <p:tags r:id="rId9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E6A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85" autoAdjust="0"/>
    <p:restoredTop sz="94660"/>
  </p:normalViewPr>
  <p:slideViewPr>
    <p:cSldViewPr>
      <p:cViewPr>
        <p:scale>
          <a:sx n="100" d="100"/>
          <a:sy n="100" d="100"/>
        </p:scale>
        <p:origin x="-72" y="21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126E4F-B17F-4E11-B177-DA01DEB9ECDD}"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en-US"/>
        </a:p>
      </dgm:t>
    </dgm:pt>
    <dgm:pt modelId="{3F44AF35-7E30-4CE4-8BE5-6223C32A85FA}">
      <dgm:prSet phldrT="[Text]"/>
      <dgm:spPr/>
      <dgm:t>
        <a:bodyPr/>
        <a:lstStyle/>
        <a:p>
          <a:r>
            <a:rPr lang="en-US" dirty="0" err="1" smtClean="0"/>
            <a:t>Hoạch</a:t>
          </a:r>
          <a:r>
            <a:rPr lang="en-US" dirty="0" smtClean="0"/>
            <a:t> </a:t>
          </a:r>
          <a:r>
            <a:rPr lang="en-US" dirty="0" err="1" smtClean="0"/>
            <a:t>định</a:t>
          </a:r>
          <a:endParaRPr lang="en-US" dirty="0"/>
        </a:p>
      </dgm:t>
    </dgm:pt>
    <dgm:pt modelId="{706BDC7F-CADB-4995-A820-58784D1CB15E}" type="parTrans" cxnId="{0A758DA4-5248-4EA4-9311-D016D70F41F8}">
      <dgm:prSet/>
      <dgm:spPr/>
      <dgm:t>
        <a:bodyPr/>
        <a:lstStyle/>
        <a:p>
          <a:endParaRPr lang="en-US"/>
        </a:p>
      </dgm:t>
    </dgm:pt>
    <dgm:pt modelId="{6F26BE3F-A6EA-40A7-BBE2-17EF37F94F9D}" type="sibTrans" cxnId="{0A758DA4-5248-4EA4-9311-D016D70F41F8}">
      <dgm:prSet/>
      <dgm:spPr/>
      <dgm:t>
        <a:bodyPr/>
        <a:lstStyle/>
        <a:p>
          <a:endParaRPr lang="en-US"/>
        </a:p>
      </dgm:t>
    </dgm:pt>
    <dgm:pt modelId="{2058AF1A-6DA6-4281-82F8-0E99A48E1C65}">
      <dgm:prSet phldrT="[Text]"/>
      <dgm:spPr/>
      <dgm:t>
        <a:bodyPr/>
        <a:lstStyle/>
        <a:p>
          <a:r>
            <a:rPr lang="en-US" dirty="0" smtClean="0"/>
            <a:t>  </a:t>
          </a:r>
          <a:r>
            <a:rPr lang="en-US" dirty="0" err="1" smtClean="0"/>
            <a:t>Tính</a:t>
          </a:r>
          <a:r>
            <a:rPr lang="en-US" dirty="0" smtClean="0"/>
            <a:t> </a:t>
          </a:r>
          <a:r>
            <a:rPr lang="en-US" dirty="0" err="1" smtClean="0"/>
            <a:t>toán</a:t>
          </a:r>
          <a:r>
            <a:rPr lang="en-US" dirty="0" smtClean="0"/>
            <a:t> </a:t>
          </a:r>
          <a:r>
            <a:rPr lang="en-US" dirty="0" err="1" smtClean="0"/>
            <a:t>đặt</a:t>
          </a:r>
          <a:r>
            <a:rPr lang="en-US" dirty="0" smtClean="0"/>
            <a:t> </a:t>
          </a:r>
          <a:r>
            <a:rPr lang="en-US" dirty="0" err="1" smtClean="0"/>
            <a:t>mua</a:t>
          </a:r>
          <a:r>
            <a:rPr lang="en-US" dirty="0" smtClean="0"/>
            <a:t> </a:t>
          </a:r>
          <a:r>
            <a:rPr lang="en-US" dirty="0" err="1" smtClean="0"/>
            <a:t>vật</a:t>
          </a:r>
          <a:r>
            <a:rPr lang="en-US" dirty="0" smtClean="0"/>
            <a:t> </a:t>
          </a:r>
          <a:r>
            <a:rPr lang="en-US" dirty="0" err="1" smtClean="0"/>
            <a:t>tư</a:t>
          </a:r>
          <a:r>
            <a:rPr lang="en-US" dirty="0" smtClean="0"/>
            <a:t> </a:t>
          </a:r>
          <a:r>
            <a:rPr lang="en-US" dirty="0" err="1" smtClean="0"/>
            <a:t>cho</a:t>
          </a:r>
          <a:r>
            <a:rPr lang="en-US" dirty="0" smtClean="0"/>
            <a:t> </a:t>
          </a:r>
          <a:r>
            <a:rPr lang="en-US" dirty="0" err="1" smtClean="0"/>
            <a:t>sản</a:t>
          </a:r>
          <a:r>
            <a:rPr lang="en-US" dirty="0" smtClean="0"/>
            <a:t> </a:t>
          </a:r>
          <a:r>
            <a:rPr lang="en-US" dirty="0" err="1" smtClean="0"/>
            <a:t>xuất</a:t>
          </a:r>
          <a:r>
            <a:rPr lang="en-US" dirty="0" smtClean="0"/>
            <a:t>.</a:t>
          </a:r>
          <a:endParaRPr lang="en-US" dirty="0"/>
        </a:p>
      </dgm:t>
    </dgm:pt>
    <dgm:pt modelId="{79C89909-ED64-469C-9FAA-ECBADF7C10BE}" type="parTrans" cxnId="{CF200536-1C71-4078-8433-919DCA9E112D}">
      <dgm:prSet/>
      <dgm:spPr/>
      <dgm:t>
        <a:bodyPr/>
        <a:lstStyle/>
        <a:p>
          <a:endParaRPr lang="en-US"/>
        </a:p>
      </dgm:t>
    </dgm:pt>
    <dgm:pt modelId="{2E8F0404-46C1-4A31-BE18-436C27BBE32D}" type="sibTrans" cxnId="{CF200536-1C71-4078-8433-919DCA9E112D}">
      <dgm:prSet/>
      <dgm:spPr/>
      <dgm:t>
        <a:bodyPr/>
        <a:lstStyle/>
        <a:p>
          <a:endParaRPr lang="en-US"/>
        </a:p>
      </dgm:t>
    </dgm:pt>
    <dgm:pt modelId="{24F91684-26C3-49BF-AADD-6571D944FDE9}">
      <dgm:prSet phldrT="[Text]"/>
      <dgm:spPr/>
      <dgm:t>
        <a:bodyPr/>
        <a:lstStyle/>
        <a:p>
          <a:r>
            <a:rPr lang="en-US" dirty="0" err="1" smtClean="0"/>
            <a:t>Quản</a:t>
          </a:r>
          <a:r>
            <a:rPr lang="en-US" dirty="0" smtClean="0"/>
            <a:t> </a:t>
          </a:r>
          <a:r>
            <a:rPr lang="en-US" dirty="0" err="1" smtClean="0"/>
            <a:t>lý</a:t>
          </a:r>
          <a:r>
            <a:rPr lang="en-US" dirty="0" smtClean="0"/>
            <a:t> </a:t>
          </a:r>
          <a:r>
            <a:rPr lang="en-US" dirty="0" err="1" smtClean="0"/>
            <a:t>kho</a:t>
          </a:r>
          <a:r>
            <a:rPr lang="en-US" dirty="0" smtClean="0"/>
            <a:t> </a:t>
          </a:r>
          <a:r>
            <a:rPr lang="en-US" dirty="0" err="1" smtClean="0"/>
            <a:t>và</a:t>
          </a:r>
          <a:r>
            <a:rPr lang="en-US" dirty="0" smtClean="0"/>
            <a:t> </a:t>
          </a:r>
          <a:r>
            <a:rPr lang="en-US" dirty="0" err="1" smtClean="0"/>
            <a:t>kiểm</a:t>
          </a:r>
          <a:r>
            <a:rPr lang="en-US" dirty="0" smtClean="0"/>
            <a:t> </a:t>
          </a:r>
          <a:r>
            <a:rPr lang="en-US" dirty="0" err="1" smtClean="0"/>
            <a:t>soát</a:t>
          </a:r>
          <a:r>
            <a:rPr lang="en-US" dirty="0" smtClean="0"/>
            <a:t> </a:t>
          </a:r>
          <a:r>
            <a:rPr lang="en-US" dirty="0" err="1" smtClean="0"/>
            <a:t>tồn</a:t>
          </a:r>
          <a:r>
            <a:rPr lang="en-US" dirty="0" smtClean="0"/>
            <a:t> </a:t>
          </a:r>
          <a:r>
            <a:rPr lang="en-US" dirty="0" err="1" smtClean="0"/>
            <a:t>kho</a:t>
          </a:r>
          <a:endParaRPr lang="en-US" dirty="0"/>
        </a:p>
      </dgm:t>
    </dgm:pt>
    <dgm:pt modelId="{D5F71AA9-1916-40F1-895C-F09370DD6574}" type="parTrans" cxnId="{12E93EE6-1302-4295-903E-FA334EE655CC}">
      <dgm:prSet/>
      <dgm:spPr/>
      <dgm:t>
        <a:bodyPr/>
        <a:lstStyle/>
        <a:p>
          <a:endParaRPr lang="en-US"/>
        </a:p>
      </dgm:t>
    </dgm:pt>
    <dgm:pt modelId="{1BE409A5-C524-4DC2-A7EB-956D1DC1FF63}" type="sibTrans" cxnId="{12E93EE6-1302-4295-903E-FA334EE655CC}">
      <dgm:prSet/>
      <dgm:spPr/>
      <dgm:t>
        <a:bodyPr/>
        <a:lstStyle/>
        <a:p>
          <a:endParaRPr lang="en-US"/>
        </a:p>
      </dgm:t>
    </dgm:pt>
    <dgm:pt modelId="{30E79D68-9F2C-4D28-9FFA-116A3D2573A1}">
      <dgm:prSet/>
      <dgm:spPr/>
      <dgm:t>
        <a:bodyPr/>
        <a:lstStyle/>
        <a:p>
          <a:r>
            <a:rPr lang="en-US" dirty="0" smtClean="0"/>
            <a:t>  </a:t>
          </a:r>
          <a:r>
            <a:rPr lang="en-US" dirty="0" err="1" smtClean="0"/>
            <a:t>Kiểm</a:t>
          </a:r>
          <a:r>
            <a:rPr lang="en-US" dirty="0" smtClean="0"/>
            <a:t> </a:t>
          </a:r>
          <a:r>
            <a:rPr lang="en-US" dirty="0" err="1" smtClean="0"/>
            <a:t>soát</a:t>
          </a:r>
          <a:r>
            <a:rPr lang="en-US" dirty="0" smtClean="0"/>
            <a:t> </a:t>
          </a:r>
          <a:r>
            <a:rPr lang="en-US" dirty="0" err="1" smtClean="0"/>
            <a:t>tiến</a:t>
          </a:r>
          <a:r>
            <a:rPr lang="en-US" dirty="0" smtClean="0"/>
            <a:t> </a:t>
          </a:r>
          <a:r>
            <a:rPr lang="en-US" dirty="0" err="1" smtClean="0"/>
            <a:t>độ</a:t>
          </a:r>
          <a:r>
            <a:rPr lang="en-US" dirty="0" smtClean="0"/>
            <a:t> </a:t>
          </a:r>
          <a:r>
            <a:rPr lang="en-US" dirty="0" err="1" smtClean="0"/>
            <a:t>nhận</a:t>
          </a:r>
          <a:r>
            <a:rPr lang="en-US" dirty="0" smtClean="0"/>
            <a:t> NPL.</a:t>
          </a:r>
        </a:p>
      </dgm:t>
    </dgm:pt>
    <dgm:pt modelId="{93201019-FDAA-4FBB-BB07-8D793F14803C}" type="parTrans" cxnId="{146260B7-A963-4D80-98F6-AB670F1D2106}">
      <dgm:prSet/>
      <dgm:spPr/>
      <dgm:t>
        <a:bodyPr/>
        <a:lstStyle/>
        <a:p>
          <a:endParaRPr lang="en-US"/>
        </a:p>
      </dgm:t>
    </dgm:pt>
    <dgm:pt modelId="{D47C10AE-33CE-487D-BAC3-5C9668EE975D}" type="sibTrans" cxnId="{146260B7-A963-4D80-98F6-AB670F1D2106}">
      <dgm:prSet/>
      <dgm:spPr/>
      <dgm:t>
        <a:bodyPr/>
        <a:lstStyle/>
        <a:p>
          <a:endParaRPr lang="en-US"/>
        </a:p>
      </dgm:t>
    </dgm:pt>
    <dgm:pt modelId="{D75BB0EB-DB9F-4C53-8F97-F9AEB7260EE4}">
      <dgm:prSet phldrT="[Text]"/>
      <dgm:spPr/>
      <dgm:t>
        <a:bodyPr/>
        <a:lstStyle/>
        <a:p>
          <a:r>
            <a:rPr lang="en-US" dirty="0" err="1" smtClean="0"/>
            <a:t>Kiểm</a:t>
          </a:r>
          <a:r>
            <a:rPr lang="en-US" dirty="0" smtClean="0"/>
            <a:t> </a:t>
          </a:r>
          <a:r>
            <a:rPr lang="en-US" dirty="0" err="1" smtClean="0"/>
            <a:t>tra</a:t>
          </a:r>
          <a:r>
            <a:rPr lang="en-US" dirty="0" smtClean="0"/>
            <a:t> </a:t>
          </a:r>
          <a:r>
            <a:rPr lang="en-US" dirty="0" err="1" smtClean="0"/>
            <a:t>chất</a:t>
          </a:r>
          <a:r>
            <a:rPr lang="en-US" dirty="0" smtClean="0"/>
            <a:t> </a:t>
          </a:r>
          <a:r>
            <a:rPr lang="en-US" dirty="0" err="1" smtClean="0"/>
            <a:t>lượng</a:t>
          </a:r>
          <a:r>
            <a:rPr lang="en-US" dirty="0" smtClean="0"/>
            <a:t> NPL: …</a:t>
          </a:r>
          <a:endParaRPr lang="en-US" dirty="0"/>
        </a:p>
      </dgm:t>
    </dgm:pt>
    <dgm:pt modelId="{F865E4AC-FF33-4AAA-B471-16C0D1FC8C4E}" type="sibTrans" cxnId="{657F9F4B-34A6-49A8-A488-06E9A9336CD8}">
      <dgm:prSet/>
      <dgm:spPr/>
      <dgm:t>
        <a:bodyPr/>
        <a:lstStyle/>
        <a:p>
          <a:endParaRPr lang="en-US"/>
        </a:p>
      </dgm:t>
    </dgm:pt>
    <dgm:pt modelId="{1F77C735-15B8-4314-AD0D-5852FC322A9A}" type="parTrans" cxnId="{657F9F4B-34A6-49A8-A488-06E9A9336CD8}">
      <dgm:prSet/>
      <dgm:spPr/>
      <dgm:t>
        <a:bodyPr/>
        <a:lstStyle/>
        <a:p>
          <a:endParaRPr lang="en-US"/>
        </a:p>
      </dgm:t>
    </dgm:pt>
    <dgm:pt modelId="{3EAAD9A9-6D6A-4E99-9E37-DB52258E6D31}">
      <dgm:prSet phldrT="[Text]"/>
      <dgm:spPr/>
      <dgm:t>
        <a:bodyPr/>
        <a:lstStyle/>
        <a:p>
          <a:r>
            <a:rPr lang="en-US" dirty="0" err="1" smtClean="0"/>
            <a:t>Quản</a:t>
          </a:r>
          <a:r>
            <a:rPr lang="en-US" dirty="0" smtClean="0"/>
            <a:t> </a:t>
          </a:r>
          <a:r>
            <a:rPr lang="en-US" dirty="0" err="1" smtClean="0"/>
            <a:t>lý</a:t>
          </a:r>
          <a:endParaRPr lang="en-US" dirty="0"/>
        </a:p>
      </dgm:t>
    </dgm:pt>
    <dgm:pt modelId="{EA6372CE-0FB3-495F-AE1D-8DBF79DB3302}" type="sibTrans" cxnId="{BC46FCAE-9EB2-4833-A56A-556486570ABA}">
      <dgm:prSet/>
      <dgm:spPr/>
      <dgm:t>
        <a:bodyPr/>
        <a:lstStyle/>
        <a:p>
          <a:endParaRPr lang="en-US"/>
        </a:p>
      </dgm:t>
    </dgm:pt>
    <dgm:pt modelId="{1B8BD653-6CDB-4569-92C4-3389EADCBD17}" type="parTrans" cxnId="{BC46FCAE-9EB2-4833-A56A-556486570ABA}">
      <dgm:prSet/>
      <dgm:spPr/>
      <dgm:t>
        <a:bodyPr/>
        <a:lstStyle/>
        <a:p>
          <a:endParaRPr lang="en-US"/>
        </a:p>
      </dgm:t>
    </dgm:pt>
    <dgm:pt modelId="{738FD424-5732-4366-8E73-35FE703E8DA3}" type="pres">
      <dgm:prSet presAssocID="{F8126E4F-B17F-4E11-B177-DA01DEB9ECDD}" presName="Name0" presStyleCnt="0">
        <dgm:presLayoutVars>
          <dgm:dir/>
          <dgm:animLvl val="lvl"/>
          <dgm:resizeHandles/>
        </dgm:presLayoutVars>
      </dgm:prSet>
      <dgm:spPr/>
      <dgm:t>
        <a:bodyPr/>
        <a:lstStyle/>
        <a:p>
          <a:endParaRPr lang="en-US"/>
        </a:p>
      </dgm:t>
    </dgm:pt>
    <dgm:pt modelId="{A25F643A-E60D-4821-9E6E-1264C9B77C53}" type="pres">
      <dgm:prSet presAssocID="{3F44AF35-7E30-4CE4-8BE5-6223C32A85FA}" presName="linNode" presStyleCnt="0"/>
      <dgm:spPr/>
    </dgm:pt>
    <dgm:pt modelId="{3354F3AF-C30E-4A4F-ADC1-19887A255415}" type="pres">
      <dgm:prSet presAssocID="{3F44AF35-7E30-4CE4-8BE5-6223C32A85FA}" presName="parentShp" presStyleLbl="node1" presStyleIdx="0" presStyleCnt="2">
        <dgm:presLayoutVars>
          <dgm:bulletEnabled val="1"/>
        </dgm:presLayoutVars>
      </dgm:prSet>
      <dgm:spPr/>
      <dgm:t>
        <a:bodyPr/>
        <a:lstStyle/>
        <a:p>
          <a:endParaRPr lang="en-US"/>
        </a:p>
      </dgm:t>
    </dgm:pt>
    <dgm:pt modelId="{C16FC4B4-2FC5-403A-AA9C-EA6D02798FDF}" type="pres">
      <dgm:prSet presAssocID="{3F44AF35-7E30-4CE4-8BE5-6223C32A85FA}" presName="childShp" presStyleLbl="bgAccFollowNode1" presStyleIdx="0" presStyleCnt="2">
        <dgm:presLayoutVars>
          <dgm:bulletEnabled val="1"/>
        </dgm:presLayoutVars>
      </dgm:prSet>
      <dgm:spPr/>
      <dgm:t>
        <a:bodyPr/>
        <a:lstStyle/>
        <a:p>
          <a:endParaRPr lang="en-US"/>
        </a:p>
      </dgm:t>
    </dgm:pt>
    <dgm:pt modelId="{8850762D-C467-4AB4-A0C3-5D866F8BE1B6}" type="pres">
      <dgm:prSet presAssocID="{6F26BE3F-A6EA-40A7-BBE2-17EF37F94F9D}" presName="spacing" presStyleCnt="0"/>
      <dgm:spPr/>
    </dgm:pt>
    <dgm:pt modelId="{E2EC5962-3F6E-46ED-AAB5-DD8B6B6708D0}" type="pres">
      <dgm:prSet presAssocID="{3EAAD9A9-6D6A-4E99-9E37-DB52258E6D31}" presName="linNode" presStyleCnt="0"/>
      <dgm:spPr/>
    </dgm:pt>
    <dgm:pt modelId="{70EBF242-6C4A-4D2D-A475-5F603D17CEA7}" type="pres">
      <dgm:prSet presAssocID="{3EAAD9A9-6D6A-4E99-9E37-DB52258E6D31}" presName="parentShp" presStyleLbl="node1" presStyleIdx="1" presStyleCnt="2">
        <dgm:presLayoutVars>
          <dgm:bulletEnabled val="1"/>
        </dgm:presLayoutVars>
      </dgm:prSet>
      <dgm:spPr/>
      <dgm:t>
        <a:bodyPr/>
        <a:lstStyle/>
        <a:p>
          <a:endParaRPr lang="en-US"/>
        </a:p>
      </dgm:t>
    </dgm:pt>
    <dgm:pt modelId="{60C7D8E4-69EB-4DE1-B17E-77F8B3D747BC}" type="pres">
      <dgm:prSet presAssocID="{3EAAD9A9-6D6A-4E99-9E37-DB52258E6D31}" presName="childShp" presStyleLbl="bgAccFollowNode1" presStyleIdx="1" presStyleCnt="2">
        <dgm:presLayoutVars>
          <dgm:bulletEnabled val="1"/>
        </dgm:presLayoutVars>
      </dgm:prSet>
      <dgm:spPr/>
      <dgm:t>
        <a:bodyPr/>
        <a:lstStyle/>
        <a:p>
          <a:endParaRPr lang="en-US"/>
        </a:p>
      </dgm:t>
    </dgm:pt>
  </dgm:ptLst>
  <dgm:cxnLst>
    <dgm:cxn modelId="{C73228BE-C20F-4BB3-B71E-A13F71876504}" type="presOf" srcId="{3EAAD9A9-6D6A-4E99-9E37-DB52258E6D31}" destId="{70EBF242-6C4A-4D2D-A475-5F603D17CEA7}" srcOrd="0" destOrd="0" presId="urn:microsoft.com/office/officeart/2005/8/layout/vList6"/>
    <dgm:cxn modelId="{10608DF9-38E1-4236-9402-2D1C36932FB1}" type="presOf" srcId="{2058AF1A-6DA6-4281-82F8-0E99A48E1C65}" destId="{C16FC4B4-2FC5-403A-AA9C-EA6D02798FDF}" srcOrd="0" destOrd="0" presId="urn:microsoft.com/office/officeart/2005/8/layout/vList6"/>
    <dgm:cxn modelId="{146260B7-A963-4D80-98F6-AB670F1D2106}" srcId="{3F44AF35-7E30-4CE4-8BE5-6223C32A85FA}" destId="{30E79D68-9F2C-4D28-9FFA-116A3D2573A1}" srcOrd="1" destOrd="0" parTransId="{93201019-FDAA-4FBB-BB07-8D793F14803C}" sibTransId="{D47C10AE-33CE-487D-BAC3-5C9668EE975D}"/>
    <dgm:cxn modelId="{0A758DA4-5248-4EA4-9311-D016D70F41F8}" srcId="{F8126E4F-B17F-4E11-B177-DA01DEB9ECDD}" destId="{3F44AF35-7E30-4CE4-8BE5-6223C32A85FA}" srcOrd="0" destOrd="0" parTransId="{706BDC7F-CADB-4995-A820-58784D1CB15E}" sibTransId="{6F26BE3F-A6EA-40A7-BBE2-17EF37F94F9D}"/>
    <dgm:cxn modelId="{590FAE99-B39F-4278-89B9-2A23C7D624E5}" type="presOf" srcId="{24F91684-26C3-49BF-AADD-6571D944FDE9}" destId="{60C7D8E4-69EB-4DE1-B17E-77F8B3D747BC}" srcOrd="0" destOrd="1" presId="urn:microsoft.com/office/officeart/2005/8/layout/vList6"/>
    <dgm:cxn modelId="{657F9F4B-34A6-49A8-A488-06E9A9336CD8}" srcId="{3EAAD9A9-6D6A-4E99-9E37-DB52258E6D31}" destId="{D75BB0EB-DB9F-4C53-8F97-F9AEB7260EE4}" srcOrd="0" destOrd="0" parTransId="{1F77C735-15B8-4314-AD0D-5852FC322A9A}" sibTransId="{F865E4AC-FF33-4AAA-B471-16C0D1FC8C4E}"/>
    <dgm:cxn modelId="{CF200536-1C71-4078-8433-919DCA9E112D}" srcId="{3F44AF35-7E30-4CE4-8BE5-6223C32A85FA}" destId="{2058AF1A-6DA6-4281-82F8-0E99A48E1C65}" srcOrd="0" destOrd="0" parTransId="{79C89909-ED64-469C-9FAA-ECBADF7C10BE}" sibTransId="{2E8F0404-46C1-4A31-BE18-436C27BBE32D}"/>
    <dgm:cxn modelId="{21B318DD-6E91-4AC6-BA8F-7CA817828085}" type="presOf" srcId="{F8126E4F-B17F-4E11-B177-DA01DEB9ECDD}" destId="{738FD424-5732-4366-8E73-35FE703E8DA3}" srcOrd="0" destOrd="0" presId="urn:microsoft.com/office/officeart/2005/8/layout/vList6"/>
    <dgm:cxn modelId="{4A842D8B-A18E-4D1F-911B-99E7163EB1EC}" type="presOf" srcId="{3F44AF35-7E30-4CE4-8BE5-6223C32A85FA}" destId="{3354F3AF-C30E-4A4F-ADC1-19887A255415}" srcOrd="0" destOrd="0" presId="urn:microsoft.com/office/officeart/2005/8/layout/vList6"/>
    <dgm:cxn modelId="{22D45FF9-D081-42ED-980B-E538DB28B386}" type="presOf" srcId="{30E79D68-9F2C-4D28-9FFA-116A3D2573A1}" destId="{C16FC4B4-2FC5-403A-AA9C-EA6D02798FDF}" srcOrd="0" destOrd="1" presId="urn:microsoft.com/office/officeart/2005/8/layout/vList6"/>
    <dgm:cxn modelId="{12E93EE6-1302-4295-903E-FA334EE655CC}" srcId="{3EAAD9A9-6D6A-4E99-9E37-DB52258E6D31}" destId="{24F91684-26C3-49BF-AADD-6571D944FDE9}" srcOrd="1" destOrd="0" parTransId="{D5F71AA9-1916-40F1-895C-F09370DD6574}" sibTransId="{1BE409A5-C524-4DC2-A7EB-956D1DC1FF63}"/>
    <dgm:cxn modelId="{BC46FCAE-9EB2-4833-A56A-556486570ABA}" srcId="{F8126E4F-B17F-4E11-B177-DA01DEB9ECDD}" destId="{3EAAD9A9-6D6A-4E99-9E37-DB52258E6D31}" srcOrd="1" destOrd="0" parTransId="{1B8BD653-6CDB-4569-92C4-3389EADCBD17}" sibTransId="{EA6372CE-0FB3-495F-AE1D-8DBF79DB3302}"/>
    <dgm:cxn modelId="{4EBF6EA2-A4E4-4AD5-BEBD-1C1803A82836}" type="presOf" srcId="{D75BB0EB-DB9F-4C53-8F97-F9AEB7260EE4}" destId="{60C7D8E4-69EB-4DE1-B17E-77F8B3D747BC}" srcOrd="0" destOrd="0" presId="urn:microsoft.com/office/officeart/2005/8/layout/vList6"/>
    <dgm:cxn modelId="{7F01ADDF-8671-4D0C-8B8D-C2F880A221FF}" type="presParOf" srcId="{738FD424-5732-4366-8E73-35FE703E8DA3}" destId="{A25F643A-E60D-4821-9E6E-1264C9B77C53}" srcOrd="0" destOrd="0" presId="urn:microsoft.com/office/officeart/2005/8/layout/vList6"/>
    <dgm:cxn modelId="{2B5CF230-7B7D-4A3F-8DFA-769385CEAC42}" type="presParOf" srcId="{A25F643A-E60D-4821-9E6E-1264C9B77C53}" destId="{3354F3AF-C30E-4A4F-ADC1-19887A255415}" srcOrd="0" destOrd="0" presId="urn:microsoft.com/office/officeart/2005/8/layout/vList6"/>
    <dgm:cxn modelId="{7BD5B80E-6792-4108-83D4-41E80AB14E29}" type="presParOf" srcId="{A25F643A-E60D-4821-9E6E-1264C9B77C53}" destId="{C16FC4B4-2FC5-403A-AA9C-EA6D02798FDF}" srcOrd="1" destOrd="0" presId="urn:microsoft.com/office/officeart/2005/8/layout/vList6"/>
    <dgm:cxn modelId="{BFC858DC-3764-4BB5-B1F2-C17900DF3D73}" type="presParOf" srcId="{738FD424-5732-4366-8E73-35FE703E8DA3}" destId="{8850762D-C467-4AB4-A0C3-5D866F8BE1B6}" srcOrd="1" destOrd="0" presId="urn:microsoft.com/office/officeart/2005/8/layout/vList6"/>
    <dgm:cxn modelId="{6C7F2CAB-A859-4561-B6D3-3F9895EB9837}" type="presParOf" srcId="{738FD424-5732-4366-8E73-35FE703E8DA3}" destId="{E2EC5962-3F6E-46ED-AAB5-DD8B6B6708D0}" srcOrd="2" destOrd="0" presId="urn:microsoft.com/office/officeart/2005/8/layout/vList6"/>
    <dgm:cxn modelId="{1F293E4B-AE1B-4B30-887F-450DF14E934B}" type="presParOf" srcId="{E2EC5962-3F6E-46ED-AAB5-DD8B6B6708D0}" destId="{70EBF242-6C4A-4D2D-A475-5F603D17CEA7}" srcOrd="0" destOrd="0" presId="urn:microsoft.com/office/officeart/2005/8/layout/vList6"/>
    <dgm:cxn modelId="{121F1E04-23B7-4B0B-AF88-84F4E7448112}" type="presParOf" srcId="{E2EC5962-3F6E-46ED-AAB5-DD8B6B6708D0}" destId="{60C7D8E4-69EB-4DE1-B17E-77F8B3D747BC}"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6FC4B4-2FC5-403A-AA9C-EA6D02798FDF}">
      <dsp:nvSpPr>
        <dsp:cNvPr id="0" name=""/>
        <dsp:cNvSpPr/>
      </dsp:nvSpPr>
      <dsp:spPr>
        <a:xfrm>
          <a:off x="3291839" y="552"/>
          <a:ext cx="4937760" cy="2154694"/>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145" tIns="17145" rIns="17145" bIns="17145" numCol="1" spcCol="1270" anchor="t" anchorCtr="0">
          <a:noAutofit/>
        </a:bodyPr>
        <a:lstStyle/>
        <a:p>
          <a:pPr marL="228600" lvl="1" indent="-228600" algn="l" defTabSz="1200150">
            <a:lnSpc>
              <a:spcPct val="90000"/>
            </a:lnSpc>
            <a:spcBef>
              <a:spcPct val="0"/>
            </a:spcBef>
            <a:spcAft>
              <a:spcPct val="15000"/>
            </a:spcAft>
            <a:buChar char="••"/>
          </a:pPr>
          <a:r>
            <a:rPr lang="en-US" sz="2700" kern="1200" dirty="0" smtClean="0"/>
            <a:t>  </a:t>
          </a:r>
          <a:r>
            <a:rPr lang="en-US" sz="2700" kern="1200" dirty="0" err="1" smtClean="0"/>
            <a:t>Tính</a:t>
          </a:r>
          <a:r>
            <a:rPr lang="en-US" sz="2700" kern="1200" dirty="0" smtClean="0"/>
            <a:t> </a:t>
          </a:r>
          <a:r>
            <a:rPr lang="en-US" sz="2700" kern="1200" dirty="0" err="1" smtClean="0"/>
            <a:t>toán</a:t>
          </a:r>
          <a:r>
            <a:rPr lang="en-US" sz="2700" kern="1200" dirty="0" smtClean="0"/>
            <a:t> </a:t>
          </a:r>
          <a:r>
            <a:rPr lang="en-US" sz="2700" kern="1200" dirty="0" err="1" smtClean="0"/>
            <a:t>đặt</a:t>
          </a:r>
          <a:r>
            <a:rPr lang="en-US" sz="2700" kern="1200" dirty="0" smtClean="0"/>
            <a:t> </a:t>
          </a:r>
          <a:r>
            <a:rPr lang="en-US" sz="2700" kern="1200" dirty="0" err="1" smtClean="0"/>
            <a:t>mua</a:t>
          </a:r>
          <a:r>
            <a:rPr lang="en-US" sz="2700" kern="1200" dirty="0" smtClean="0"/>
            <a:t> </a:t>
          </a:r>
          <a:r>
            <a:rPr lang="en-US" sz="2700" kern="1200" dirty="0" err="1" smtClean="0"/>
            <a:t>vật</a:t>
          </a:r>
          <a:r>
            <a:rPr lang="en-US" sz="2700" kern="1200" dirty="0" smtClean="0"/>
            <a:t> </a:t>
          </a:r>
          <a:r>
            <a:rPr lang="en-US" sz="2700" kern="1200" dirty="0" err="1" smtClean="0"/>
            <a:t>tư</a:t>
          </a:r>
          <a:r>
            <a:rPr lang="en-US" sz="2700" kern="1200" dirty="0" smtClean="0"/>
            <a:t> </a:t>
          </a:r>
          <a:r>
            <a:rPr lang="en-US" sz="2700" kern="1200" dirty="0" err="1" smtClean="0"/>
            <a:t>cho</a:t>
          </a:r>
          <a:r>
            <a:rPr lang="en-US" sz="2700" kern="1200" dirty="0" smtClean="0"/>
            <a:t> </a:t>
          </a:r>
          <a:r>
            <a:rPr lang="en-US" sz="2700" kern="1200" dirty="0" err="1" smtClean="0"/>
            <a:t>sản</a:t>
          </a:r>
          <a:r>
            <a:rPr lang="en-US" sz="2700" kern="1200" dirty="0" smtClean="0"/>
            <a:t> </a:t>
          </a:r>
          <a:r>
            <a:rPr lang="en-US" sz="2700" kern="1200" dirty="0" err="1" smtClean="0"/>
            <a:t>xuất</a:t>
          </a:r>
          <a:r>
            <a:rPr lang="en-US" sz="2700" kern="1200" dirty="0" smtClean="0"/>
            <a:t>.</a:t>
          </a:r>
          <a:endParaRPr lang="en-US" sz="2700" kern="1200" dirty="0"/>
        </a:p>
        <a:p>
          <a:pPr marL="228600" lvl="1" indent="-228600" algn="l" defTabSz="1200150">
            <a:lnSpc>
              <a:spcPct val="90000"/>
            </a:lnSpc>
            <a:spcBef>
              <a:spcPct val="0"/>
            </a:spcBef>
            <a:spcAft>
              <a:spcPct val="15000"/>
            </a:spcAft>
            <a:buChar char="••"/>
          </a:pPr>
          <a:r>
            <a:rPr lang="en-US" sz="2700" kern="1200" dirty="0" smtClean="0"/>
            <a:t>  </a:t>
          </a:r>
          <a:r>
            <a:rPr lang="en-US" sz="2700" kern="1200" dirty="0" err="1" smtClean="0"/>
            <a:t>Kiểm</a:t>
          </a:r>
          <a:r>
            <a:rPr lang="en-US" sz="2700" kern="1200" dirty="0" smtClean="0"/>
            <a:t> </a:t>
          </a:r>
          <a:r>
            <a:rPr lang="en-US" sz="2700" kern="1200" dirty="0" err="1" smtClean="0"/>
            <a:t>soát</a:t>
          </a:r>
          <a:r>
            <a:rPr lang="en-US" sz="2700" kern="1200" dirty="0" smtClean="0"/>
            <a:t> </a:t>
          </a:r>
          <a:r>
            <a:rPr lang="en-US" sz="2700" kern="1200" dirty="0" err="1" smtClean="0"/>
            <a:t>tiến</a:t>
          </a:r>
          <a:r>
            <a:rPr lang="en-US" sz="2700" kern="1200" dirty="0" smtClean="0"/>
            <a:t> </a:t>
          </a:r>
          <a:r>
            <a:rPr lang="en-US" sz="2700" kern="1200" dirty="0" err="1" smtClean="0"/>
            <a:t>độ</a:t>
          </a:r>
          <a:r>
            <a:rPr lang="en-US" sz="2700" kern="1200" dirty="0" smtClean="0"/>
            <a:t> </a:t>
          </a:r>
          <a:r>
            <a:rPr lang="en-US" sz="2700" kern="1200" dirty="0" err="1" smtClean="0"/>
            <a:t>nhận</a:t>
          </a:r>
          <a:r>
            <a:rPr lang="en-US" sz="2700" kern="1200" dirty="0" smtClean="0"/>
            <a:t> NPL.</a:t>
          </a:r>
        </a:p>
      </dsp:txBody>
      <dsp:txXfrm>
        <a:off x="3291839" y="269889"/>
        <a:ext cx="4129750" cy="1616020"/>
      </dsp:txXfrm>
    </dsp:sp>
    <dsp:sp modelId="{3354F3AF-C30E-4A4F-ADC1-19887A255415}">
      <dsp:nvSpPr>
        <dsp:cNvPr id="0" name=""/>
        <dsp:cNvSpPr/>
      </dsp:nvSpPr>
      <dsp:spPr>
        <a:xfrm>
          <a:off x="0" y="552"/>
          <a:ext cx="3291840" cy="215469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2410" tIns="116205" rIns="232410" bIns="116205" numCol="1" spcCol="1270" anchor="ctr" anchorCtr="0">
          <a:noAutofit/>
        </a:bodyPr>
        <a:lstStyle/>
        <a:p>
          <a:pPr lvl="0" algn="ctr" defTabSz="2711450">
            <a:lnSpc>
              <a:spcPct val="90000"/>
            </a:lnSpc>
            <a:spcBef>
              <a:spcPct val="0"/>
            </a:spcBef>
            <a:spcAft>
              <a:spcPct val="35000"/>
            </a:spcAft>
          </a:pPr>
          <a:r>
            <a:rPr lang="en-US" sz="6100" kern="1200" dirty="0" err="1" smtClean="0"/>
            <a:t>Hoạch</a:t>
          </a:r>
          <a:r>
            <a:rPr lang="en-US" sz="6100" kern="1200" dirty="0" smtClean="0"/>
            <a:t> </a:t>
          </a:r>
          <a:r>
            <a:rPr lang="en-US" sz="6100" kern="1200" dirty="0" err="1" smtClean="0"/>
            <a:t>định</a:t>
          </a:r>
          <a:endParaRPr lang="en-US" sz="6100" kern="1200" dirty="0"/>
        </a:p>
      </dsp:txBody>
      <dsp:txXfrm>
        <a:off x="105183" y="105735"/>
        <a:ext cx="3081474" cy="1944328"/>
      </dsp:txXfrm>
    </dsp:sp>
    <dsp:sp modelId="{60C7D8E4-69EB-4DE1-B17E-77F8B3D747BC}">
      <dsp:nvSpPr>
        <dsp:cNvPr id="0" name=""/>
        <dsp:cNvSpPr/>
      </dsp:nvSpPr>
      <dsp:spPr>
        <a:xfrm>
          <a:off x="3291839" y="2370716"/>
          <a:ext cx="4937760" cy="2154694"/>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145" tIns="17145" rIns="17145" bIns="17145" numCol="1" spcCol="1270" anchor="t" anchorCtr="0">
          <a:noAutofit/>
        </a:bodyPr>
        <a:lstStyle/>
        <a:p>
          <a:pPr marL="228600" lvl="1" indent="-228600" algn="l" defTabSz="1200150">
            <a:lnSpc>
              <a:spcPct val="90000"/>
            </a:lnSpc>
            <a:spcBef>
              <a:spcPct val="0"/>
            </a:spcBef>
            <a:spcAft>
              <a:spcPct val="15000"/>
            </a:spcAft>
            <a:buChar char="••"/>
          </a:pPr>
          <a:r>
            <a:rPr lang="en-US" sz="2700" kern="1200" dirty="0" err="1" smtClean="0"/>
            <a:t>Kiểm</a:t>
          </a:r>
          <a:r>
            <a:rPr lang="en-US" sz="2700" kern="1200" dirty="0" smtClean="0"/>
            <a:t> </a:t>
          </a:r>
          <a:r>
            <a:rPr lang="en-US" sz="2700" kern="1200" dirty="0" err="1" smtClean="0"/>
            <a:t>tra</a:t>
          </a:r>
          <a:r>
            <a:rPr lang="en-US" sz="2700" kern="1200" dirty="0" smtClean="0"/>
            <a:t> </a:t>
          </a:r>
          <a:r>
            <a:rPr lang="en-US" sz="2700" kern="1200" dirty="0" err="1" smtClean="0"/>
            <a:t>chất</a:t>
          </a:r>
          <a:r>
            <a:rPr lang="en-US" sz="2700" kern="1200" dirty="0" smtClean="0"/>
            <a:t> </a:t>
          </a:r>
          <a:r>
            <a:rPr lang="en-US" sz="2700" kern="1200" dirty="0" err="1" smtClean="0"/>
            <a:t>lượng</a:t>
          </a:r>
          <a:r>
            <a:rPr lang="en-US" sz="2700" kern="1200" dirty="0" smtClean="0"/>
            <a:t> NPL: …</a:t>
          </a:r>
          <a:endParaRPr lang="en-US" sz="2700" kern="1200" dirty="0"/>
        </a:p>
        <a:p>
          <a:pPr marL="228600" lvl="1" indent="-228600" algn="l" defTabSz="1200150">
            <a:lnSpc>
              <a:spcPct val="90000"/>
            </a:lnSpc>
            <a:spcBef>
              <a:spcPct val="0"/>
            </a:spcBef>
            <a:spcAft>
              <a:spcPct val="15000"/>
            </a:spcAft>
            <a:buChar char="••"/>
          </a:pPr>
          <a:r>
            <a:rPr lang="en-US" sz="2700" kern="1200" dirty="0" err="1" smtClean="0"/>
            <a:t>Quản</a:t>
          </a:r>
          <a:r>
            <a:rPr lang="en-US" sz="2700" kern="1200" dirty="0" smtClean="0"/>
            <a:t> </a:t>
          </a:r>
          <a:r>
            <a:rPr lang="en-US" sz="2700" kern="1200" dirty="0" err="1" smtClean="0"/>
            <a:t>lý</a:t>
          </a:r>
          <a:r>
            <a:rPr lang="en-US" sz="2700" kern="1200" dirty="0" smtClean="0"/>
            <a:t> </a:t>
          </a:r>
          <a:r>
            <a:rPr lang="en-US" sz="2700" kern="1200" dirty="0" err="1" smtClean="0"/>
            <a:t>kho</a:t>
          </a:r>
          <a:r>
            <a:rPr lang="en-US" sz="2700" kern="1200" dirty="0" smtClean="0"/>
            <a:t> </a:t>
          </a:r>
          <a:r>
            <a:rPr lang="en-US" sz="2700" kern="1200" dirty="0" err="1" smtClean="0"/>
            <a:t>và</a:t>
          </a:r>
          <a:r>
            <a:rPr lang="en-US" sz="2700" kern="1200" dirty="0" smtClean="0"/>
            <a:t> </a:t>
          </a:r>
          <a:r>
            <a:rPr lang="en-US" sz="2700" kern="1200" dirty="0" err="1" smtClean="0"/>
            <a:t>kiểm</a:t>
          </a:r>
          <a:r>
            <a:rPr lang="en-US" sz="2700" kern="1200" dirty="0" smtClean="0"/>
            <a:t> </a:t>
          </a:r>
          <a:r>
            <a:rPr lang="en-US" sz="2700" kern="1200" dirty="0" err="1" smtClean="0"/>
            <a:t>soát</a:t>
          </a:r>
          <a:r>
            <a:rPr lang="en-US" sz="2700" kern="1200" dirty="0" smtClean="0"/>
            <a:t> </a:t>
          </a:r>
          <a:r>
            <a:rPr lang="en-US" sz="2700" kern="1200" dirty="0" err="1" smtClean="0"/>
            <a:t>tồn</a:t>
          </a:r>
          <a:r>
            <a:rPr lang="en-US" sz="2700" kern="1200" dirty="0" smtClean="0"/>
            <a:t> </a:t>
          </a:r>
          <a:r>
            <a:rPr lang="en-US" sz="2700" kern="1200" dirty="0" err="1" smtClean="0"/>
            <a:t>kho</a:t>
          </a:r>
          <a:endParaRPr lang="en-US" sz="2700" kern="1200" dirty="0"/>
        </a:p>
      </dsp:txBody>
      <dsp:txXfrm>
        <a:off x="3291839" y="2640053"/>
        <a:ext cx="4129750" cy="1616020"/>
      </dsp:txXfrm>
    </dsp:sp>
    <dsp:sp modelId="{70EBF242-6C4A-4D2D-A475-5F603D17CEA7}">
      <dsp:nvSpPr>
        <dsp:cNvPr id="0" name=""/>
        <dsp:cNvSpPr/>
      </dsp:nvSpPr>
      <dsp:spPr>
        <a:xfrm>
          <a:off x="0" y="2370716"/>
          <a:ext cx="3291840" cy="215469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2410" tIns="116205" rIns="232410" bIns="116205" numCol="1" spcCol="1270" anchor="ctr" anchorCtr="0">
          <a:noAutofit/>
        </a:bodyPr>
        <a:lstStyle/>
        <a:p>
          <a:pPr lvl="0" algn="ctr" defTabSz="2711450">
            <a:lnSpc>
              <a:spcPct val="90000"/>
            </a:lnSpc>
            <a:spcBef>
              <a:spcPct val="0"/>
            </a:spcBef>
            <a:spcAft>
              <a:spcPct val="35000"/>
            </a:spcAft>
          </a:pPr>
          <a:r>
            <a:rPr lang="en-US" sz="6100" kern="1200" dirty="0" err="1" smtClean="0"/>
            <a:t>Quản</a:t>
          </a:r>
          <a:r>
            <a:rPr lang="en-US" sz="6100" kern="1200" dirty="0" smtClean="0"/>
            <a:t> </a:t>
          </a:r>
          <a:r>
            <a:rPr lang="en-US" sz="6100" kern="1200" dirty="0" err="1" smtClean="0"/>
            <a:t>lý</a:t>
          </a:r>
          <a:endParaRPr lang="en-US" sz="6100" kern="1200" dirty="0"/>
        </a:p>
      </dsp:txBody>
      <dsp:txXfrm>
        <a:off x="105183" y="2475899"/>
        <a:ext cx="3081474" cy="1944328"/>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86F6779-2474-485E-A36C-95480140AFEF}" type="datetimeFigureOut">
              <a:rPr lang="en-US" smtClean="0"/>
              <a:pPr/>
              <a:t>9/29/2019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BD421-2E34-410F-BD41-325CB9A9DC4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6F6779-2474-485E-A36C-95480140AFEF}" type="datetimeFigureOut">
              <a:rPr lang="en-US" smtClean="0"/>
              <a:pPr/>
              <a:t>9/29/2019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BD421-2E34-410F-BD41-325CB9A9DC4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6F6779-2474-485E-A36C-95480140AFEF}" type="datetimeFigureOut">
              <a:rPr lang="en-US" smtClean="0"/>
              <a:pPr/>
              <a:t>9/29/2019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BD421-2E34-410F-BD41-325CB9A9DC4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86F6779-2474-485E-A36C-95480140AFEF}" type="datetimeFigureOut">
              <a:rPr lang="en-US" smtClean="0"/>
              <a:pPr/>
              <a:t>9/29/2019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6BD421-2E34-410F-BD41-325CB9A9DC4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86F6779-2474-485E-A36C-95480140AFEF}" type="datetimeFigureOut">
              <a:rPr lang="en-US" smtClean="0"/>
              <a:pPr/>
              <a:t>9/29/2019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E6BD421-2E34-410F-BD41-325CB9A9DC4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86F6779-2474-485E-A36C-95480140AFEF}" type="datetimeFigureOut">
              <a:rPr lang="en-US" smtClean="0"/>
              <a:pPr/>
              <a:t>9/29/2019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E6BD421-2E34-410F-BD41-325CB9A9DC4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6F6779-2474-485E-A36C-95480140AFEF}" type="datetimeFigureOut">
              <a:rPr lang="en-US" smtClean="0"/>
              <a:pPr/>
              <a:t>9/29/2019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E6BD421-2E34-410F-BD41-325CB9A9DC4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6F6779-2474-485E-A36C-95480140AFEF}" type="datetimeFigureOut">
              <a:rPr lang="en-US" smtClean="0"/>
              <a:pPr/>
              <a:t>9/29/2019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6BD421-2E34-410F-BD41-325CB9A9DC4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6F6779-2474-485E-A36C-95480140AFEF}" type="datetimeFigureOut">
              <a:rPr lang="en-US" smtClean="0"/>
              <a:pPr/>
              <a:t>9/29/2019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6BD421-2E34-410F-BD41-325CB9A9DC4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6F6779-2474-485E-A36C-95480140AFEF}" type="datetimeFigureOut">
              <a:rPr lang="en-US" smtClean="0"/>
              <a:pPr/>
              <a:t>9/29/2019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BD421-2E34-410F-BD41-325CB9A9DC4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6F6779-2474-485E-A36C-95480140AFEF}" type="datetimeFigureOut">
              <a:rPr lang="en-US" smtClean="0"/>
              <a:pPr/>
              <a:t>9/29/2019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BD421-2E34-410F-BD41-325CB9A9DC4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6F6779-2474-485E-A36C-95480140AFEF}" type="datetimeFigureOut">
              <a:rPr lang="en-US" smtClean="0"/>
              <a:pPr/>
              <a:t>9/29/2019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6BD421-2E34-410F-BD41-325CB9A9DC4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4190999"/>
          </a:xfrm>
        </p:spPr>
        <p:txBody>
          <a:bodyPr>
            <a:normAutofit/>
          </a:bodyPr>
          <a:lstStyle/>
          <a:p>
            <a:r>
              <a:rPr lang="en-US" sz="2800" b="1" dirty="0" smtClean="0">
                <a:latin typeface="Times New Roman" pitchFamily="18" charset="0"/>
                <a:cs typeface="Times New Roman" pitchFamily="18" charset="0"/>
              </a:rPr>
              <a:t>MÔN HỌC:</a:t>
            </a: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r>
              <a:rPr lang="en-US" b="1" smtClean="0">
                <a:solidFill>
                  <a:srgbClr val="FF0000"/>
                </a:solidFill>
                <a:latin typeface="Times New Roman" pitchFamily="18" charset="0"/>
                <a:cs typeface="Times New Roman" pitchFamily="18" charset="0"/>
              </a:rPr>
              <a:t>TỔ </a:t>
            </a:r>
            <a:r>
              <a:rPr lang="en-US" b="1" smtClean="0">
                <a:solidFill>
                  <a:srgbClr val="FF0000"/>
                </a:solidFill>
                <a:latin typeface="Times New Roman" pitchFamily="18" charset="0"/>
                <a:cs typeface="Times New Roman" pitchFamily="18" charset="0"/>
              </a:rPr>
              <a:t>CHỨC </a:t>
            </a:r>
            <a:r>
              <a:rPr lang="en-US" b="1" smtClean="0">
                <a:solidFill>
                  <a:srgbClr val="FF0000"/>
                </a:solidFill>
                <a:latin typeface="Times New Roman" pitchFamily="18" charset="0"/>
                <a:cs typeface="Times New Roman" pitchFamily="18" charset="0"/>
              </a:rPr>
              <a:t>QUẢN LÝ MAY </a:t>
            </a:r>
            <a:r>
              <a:rPr lang="en-US" b="1" dirty="0" smtClean="0">
                <a:solidFill>
                  <a:srgbClr val="FF0000"/>
                </a:solidFill>
                <a:latin typeface="Times New Roman" pitchFamily="18" charset="0"/>
                <a:cs typeface="Times New Roman" pitchFamily="18" charset="0"/>
              </a:rPr>
              <a:t>CÔNG NGHIỆP</a:t>
            </a:r>
            <a:r>
              <a:rPr lang="en-US" dirty="0" smtClean="0"/>
              <a:t/>
            </a:r>
            <a:br>
              <a:rPr lang="en-US" dirty="0" smtClean="0"/>
            </a:b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Autofit/>
          </a:bodyPr>
          <a:lstStyle/>
          <a:p>
            <a:pPr marL="342900" lvl="0" indent="-342900">
              <a:spcBef>
                <a:spcPct val="20000"/>
              </a:spcBef>
            </a:pPr>
            <a:r>
              <a:rPr lang="en-US" sz="2400" b="1" smtClean="0">
                <a:solidFill>
                  <a:srgbClr val="E6AF00"/>
                </a:solidFill>
                <a:latin typeface="Times New Roman" pitchFamily="18" charset="0"/>
                <a:cs typeface="Times New Roman" pitchFamily="18" charset="0"/>
              </a:rPr>
              <a:t/>
            </a:r>
            <a:br>
              <a:rPr lang="en-US" sz="2400" b="1" smtClean="0">
                <a:solidFill>
                  <a:srgbClr val="E6AF00"/>
                </a:solidFill>
                <a:latin typeface="Times New Roman" pitchFamily="18" charset="0"/>
                <a:cs typeface="Times New Roman" pitchFamily="18" charset="0"/>
              </a:rPr>
            </a:br>
            <a:r>
              <a:rPr lang="en-US" sz="2400" b="1" smtClean="0">
                <a:solidFill>
                  <a:srgbClr val="E6AF00"/>
                </a:solidFill>
                <a:latin typeface="Times New Roman" pitchFamily="18" charset="0"/>
                <a:cs typeface="Times New Roman" pitchFamily="18" charset="0"/>
              </a:rPr>
              <a:t/>
            </a:r>
            <a:br>
              <a:rPr lang="en-US" sz="2400" b="1" smtClean="0">
                <a:solidFill>
                  <a:srgbClr val="E6AF00"/>
                </a:solidFill>
                <a:latin typeface="Times New Roman" pitchFamily="18" charset="0"/>
                <a:cs typeface="Times New Roman" pitchFamily="18" charset="0"/>
              </a:rPr>
            </a:br>
            <a:r>
              <a:rPr lang="en-US" sz="2400" b="1">
                <a:solidFill>
                  <a:srgbClr val="E6AF00"/>
                </a:solidFill>
                <a:latin typeface="Times New Roman" pitchFamily="18" charset="0"/>
                <a:cs typeface="Times New Roman" pitchFamily="18" charset="0"/>
              </a:rPr>
              <a:t/>
            </a:r>
            <a:br>
              <a:rPr lang="en-US" sz="2400" b="1">
                <a:solidFill>
                  <a:srgbClr val="E6AF00"/>
                </a:solidFill>
                <a:latin typeface="Times New Roman" pitchFamily="18" charset="0"/>
                <a:cs typeface="Times New Roman" pitchFamily="18" charset="0"/>
              </a:rPr>
            </a:br>
            <a:r>
              <a:rPr lang="en-US" sz="2400" b="1" smtClean="0">
                <a:solidFill>
                  <a:srgbClr val="FF0000"/>
                </a:solidFill>
                <a:latin typeface="Times New Roman" pitchFamily="18" charset="0"/>
                <a:ea typeface="+mn-ea"/>
                <a:cs typeface="Times New Roman" pitchFamily="18" charset="0"/>
              </a:rPr>
              <a:t>BÀI </a:t>
            </a:r>
            <a:r>
              <a:rPr lang="en-US" sz="2400" b="1">
                <a:solidFill>
                  <a:srgbClr val="FF0000"/>
                </a:solidFill>
                <a:latin typeface="Times New Roman" pitchFamily="18" charset="0"/>
                <a:ea typeface="+mn-ea"/>
                <a:cs typeface="Times New Roman" pitchFamily="18" charset="0"/>
              </a:rPr>
              <a:t>1: TỔNG QUAN VỀ TỔ CHỨC QUẢN LÝ MAY CÔNG NGHIỆP</a:t>
            </a:r>
            <a:r>
              <a:rPr lang="en-US" sz="2400" b="1">
                <a:solidFill>
                  <a:srgbClr val="00B050"/>
                </a:solidFill>
                <a:latin typeface="Times New Roman" pitchFamily="18" charset="0"/>
                <a:ea typeface="+mn-ea"/>
                <a:cs typeface="Times New Roman" pitchFamily="18" charset="0"/>
              </a:rPr>
              <a:t/>
            </a:r>
            <a:br>
              <a:rPr lang="en-US" sz="2400" b="1">
                <a:solidFill>
                  <a:srgbClr val="00B050"/>
                </a:solidFill>
                <a:latin typeface="Times New Roman" pitchFamily="18" charset="0"/>
                <a:ea typeface="+mn-ea"/>
                <a:cs typeface="Times New Roman" pitchFamily="18" charset="0"/>
              </a:rPr>
            </a:br>
            <a:r>
              <a:rPr lang="en-US" sz="2400" b="1">
                <a:solidFill>
                  <a:srgbClr val="E6AF00"/>
                </a:solidFill>
                <a:latin typeface="Times New Roman" pitchFamily="18" charset="0"/>
                <a:cs typeface="Times New Roman" pitchFamily="18" charset="0"/>
              </a:rPr>
              <a:t/>
            </a:r>
            <a:br>
              <a:rPr lang="en-US" sz="2400" b="1">
                <a:solidFill>
                  <a:srgbClr val="E6AF00"/>
                </a:solidFill>
                <a:latin typeface="Times New Roman" pitchFamily="18" charset="0"/>
                <a:cs typeface="Times New Roman" pitchFamily="18" charset="0"/>
              </a:rPr>
            </a:br>
            <a:r>
              <a:rPr lang="en-US" sz="2400" dirty="0" smtClean="0">
                <a:solidFill>
                  <a:srgbClr val="E6AF00"/>
                </a:solidFill>
                <a:latin typeface="Times New Roman" pitchFamily="18" charset="0"/>
                <a:cs typeface="Times New Roman" pitchFamily="18" charset="0"/>
              </a:rPr>
              <a:t/>
            </a:r>
            <a:br>
              <a:rPr lang="en-US" sz="2400" dirty="0" smtClean="0">
                <a:solidFill>
                  <a:srgbClr val="E6AF00"/>
                </a:solidFill>
                <a:latin typeface="Times New Roman" pitchFamily="18" charset="0"/>
                <a:cs typeface="Times New Roman" pitchFamily="18" charset="0"/>
              </a:rPr>
            </a:br>
            <a:endParaRPr lang="en-US" sz="2400" dirty="0"/>
          </a:p>
        </p:txBody>
      </p:sp>
      <p:sp>
        <p:nvSpPr>
          <p:cNvPr id="3" name="Content Placeholder 2"/>
          <p:cNvSpPr>
            <a:spLocks noGrp="1"/>
          </p:cNvSpPr>
          <p:nvPr>
            <p:ph idx="1"/>
          </p:nvPr>
        </p:nvSpPr>
        <p:spPr>
          <a:xfrm>
            <a:off x="533400" y="1752600"/>
            <a:ext cx="8229600" cy="4373563"/>
          </a:xfrm>
        </p:spPr>
        <p:txBody>
          <a:bodyPr>
            <a:normAutofit lnSpcReduction="10000"/>
          </a:bodyPr>
          <a:lstStyle/>
          <a:p>
            <a:pPr>
              <a:buNone/>
            </a:pPr>
            <a:r>
              <a:rPr lang="en-US" sz="2400" smtClean="0">
                <a:latin typeface="Times New Roman" pitchFamily="18" charset="0"/>
                <a:cs typeface="Times New Roman" pitchFamily="18" charset="0"/>
              </a:rPr>
              <a:t>I. Một số khái niệm:</a:t>
            </a:r>
          </a:p>
          <a:p>
            <a:pPr>
              <a:buNone/>
            </a:pPr>
            <a:r>
              <a:rPr lang="en-US" sz="2400" smtClean="0">
                <a:latin typeface="Times New Roman" pitchFamily="18" charset="0"/>
                <a:cs typeface="Times New Roman" pitchFamily="18" charset="0"/>
              </a:rPr>
              <a:t>1. Tổ chức là gì?</a:t>
            </a:r>
          </a:p>
          <a:p>
            <a:pPr>
              <a:buNone/>
            </a:pPr>
            <a:r>
              <a:rPr lang="en-US" sz="2400" smtClean="0">
                <a:latin typeface="Times New Roman" pitchFamily="18" charset="0"/>
                <a:cs typeface="Times New Roman" pitchFamily="18" charset="0"/>
              </a:rPr>
              <a:t>- Tổ chức là </a:t>
            </a:r>
            <a:r>
              <a:rPr lang="en-US" sz="2400" u="sng" smtClean="0">
                <a:solidFill>
                  <a:srgbClr val="FF0000"/>
                </a:solidFill>
                <a:latin typeface="Times New Roman" pitchFamily="18" charset="0"/>
                <a:cs typeface="Times New Roman" pitchFamily="18" charset="0"/>
              </a:rPr>
              <a:t>1 nhóm người làm việc với nhau </a:t>
            </a:r>
            <a:r>
              <a:rPr lang="en-US" sz="2400" smtClean="0">
                <a:latin typeface="Times New Roman" pitchFamily="18" charset="0"/>
                <a:cs typeface="Times New Roman" pitchFamily="18" charset="0"/>
              </a:rPr>
              <a:t>nhằm mục đích quản lý hay điều hành 1 công việc có kế hoạch, </a:t>
            </a:r>
            <a:r>
              <a:rPr lang="en-US" sz="2400" u="sng" smtClean="0">
                <a:solidFill>
                  <a:srgbClr val="FF0000"/>
                </a:solidFill>
                <a:latin typeface="Times New Roman" pitchFamily="18" charset="0"/>
                <a:cs typeface="Times New Roman" pitchFamily="18" charset="0"/>
              </a:rPr>
              <a:t>có sự phân công công việc rõ ràng.</a:t>
            </a:r>
          </a:p>
          <a:p>
            <a:pPr>
              <a:buNone/>
            </a:pPr>
            <a:r>
              <a:rPr lang="en-US" sz="2400" smtClean="0">
                <a:latin typeface="Times New Roman" pitchFamily="18" charset="0"/>
                <a:cs typeface="Times New Roman" pitchFamily="18" charset="0"/>
              </a:rPr>
              <a:t>- Tổ chức là 1 phần của hoạt động quản lý nói chung trong nhiều lĩnh vực và trong ngành may nói riêng.</a:t>
            </a:r>
          </a:p>
          <a:p>
            <a:pPr>
              <a:buNone/>
            </a:pPr>
            <a:r>
              <a:rPr lang="en-US" sz="2400" smtClean="0">
                <a:latin typeface="Times New Roman" pitchFamily="18" charset="0"/>
                <a:cs typeface="Times New Roman" pitchFamily="18" charset="0"/>
              </a:rPr>
              <a:t>2. Quản lý là gì?</a:t>
            </a:r>
          </a:p>
          <a:p>
            <a:pPr>
              <a:buNone/>
            </a:pPr>
            <a:r>
              <a:rPr lang="en-US" sz="2400" smtClean="0">
                <a:latin typeface="Times New Roman" pitchFamily="18" charset="0"/>
                <a:cs typeface="Times New Roman" pitchFamily="18" charset="0"/>
              </a:rPr>
              <a:t>2.1 Khái niệm:</a:t>
            </a:r>
          </a:p>
          <a:p>
            <a:pPr>
              <a:buNone/>
            </a:pPr>
            <a:r>
              <a:rPr lang="en-US" sz="2400" smtClean="0">
                <a:latin typeface="Times New Roman" pitchFamily="18" charset="0"/>
                <a:cs typeface="Times New Roman" pitchFamily="18" charset="0"/>
              </a:rPr>
              <a:t>Quản lý là 1 hoạt động mà mọi tổ chức đều có 5 yếu tố chính tạo thành: kế hoạch, tổ chức, chỉ đạo, điều chỉnh, kiểm soát.</a:t>
            </a:r>
          </a:p>
          <a:p>
            <a:pPr>
              <a:buNone/>
            </a:pP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sz="2400" smtClean="0">
                <a:latin typeface="Times New Roman" pitchFamily="18" charset="0"/>
                <a:cs typeface="Times New Roman" pitchFamily="18" charset="0"/>
              </a:rPr>
              <a:t>2.2 Chức năng:</a:t>
            </a:r>
          </a:p>
          <a:p>
            <a:pPr marL="0" indent="0">
              <a:buNone/>
            </a:pPr>
            <a:r>
              <a:rPr lang="en-US" sz="2400" smtClean="0">
                <a:latin typeface="Times New Roman" pitchFamily="18" charset="0"/>
                <a:cs typeface="Times New Roman" pitchFamily="18" charset="0"/>
              </a:rPr>
              <a:t>- Hoạch định</a:t>
            </a:r>
          </a:p>
          <a:p>
            <a:pPr marL="0" indent="0">
              <a:buNone/>
            </a:pPr>
            <a:r>
              <a:rPr lang="en-US" sz="2400" smtClean="0">
                <a:latin typeface="Times New Roman" pitchFamily="18" charset="0"/>
                <a:cs typeface="Times New Roman" pitchFamily="18" charset="0"/>
              </a:rPr>
              <a:t>- Tổ chức</a:t>
            </a:r>
          </a:p>
          <a:p>
            <a:pPr marL="0" indent="0">
              <a:buNone/>
            </a:pPr>
            <a:r>
              <a:rPr lang="en-US" sz="2400" smtClean="0">
                <a:latin typeface="Times New Roman" pitchFamily="18" charset="0"/>
                <a:cs typeface="Times New Roman" pitchFamily="18" charset="0"/>
              </a:rPr>
              <a:t>- Chỉ huy</a:t>
            </a:r>
          </a:p>
          <a:p>
            <a:pPr marL="0" indent="0">
              <a:buNone/>
            </a:pPr>
            <a:r>
              <a:rPr lang="en-US" sz="2400" smtClean="0">
                <a:latin typeface="Times New Roman" pitchFamily="18" charset="0"/>
                <a:cs typeface="Times New Roman" pitchFamily="18" charset="0"/>
              </a:rPr>
              <a:t>- Kiểm soát</a:t>
            </a:r>
          </a:p>
          <a:p>
            <a:pPr marL="0" indent="0">
              <a:buNone/>
            </a:pPr>
            <a:endParaRPr lang="en-US"/>
          </a:p>
        </p:txBody>
      </p:sp>
      <p:sp>
        <p:nvSpPr>
          <p:cNvPr id="4" name="Title 1"/>
          <p:cNvSpPr>
            <a:spLocks noGrp="1"/>
          </p:cNvSpPr>
          <p:nvPr>
            <p:ph type="title"/>
          </p:nvPr>
        </p:nvSpPr>
        <p:spPr/>
        <p:txBody>
          <a:bodyPr>
            <a:noAutofit/>
          </a:bodyPr>
          <a:lstStyle/>
          <a:p>
            <a:pPr marL="342900" lvl="0" indent="-342900" algn="l">
              <a:spcBef>
                <a:spcPct val="20000"/>
              </a:spcBef>
            </a:pPr>
            <a:r>
              <a:rPr lang="en-US" sz="2400" b="1" smtClean="0">
                <a:solidFill>
                  <a:srgbClr val="E6AF00"/>
                </a:solidFill>
                <a:latin typeface="Times New Roman" pitchFamily="18" charset="0"/>
                <a:cs typeface="Times New Roman" pitchFamily="18" charset="0"/>
              </a:rPr>
              <a:t/>
            </a:r>
            <a:br>
              <a:rPr lang="en-US" sz="2400" b="1" smtClean="0">
                <a:solidFill>
                  <a:srgbClr val="E6AF00"/>
                </a:solidFill>
                <a:latin typeface="Times New Roman" pitchFamily="18" charset="0"/>
                <a:cs typeface="Times New Roman" pitchFamily="18" charset="0"/>
              </a:rPr>
            </a:br>
            <a:r>
              <a:rPr lang="en-US" sz="2400" b="1">
                <a:solidFill>
                  <a:srgbClr val="E6AF00"/>
                </a:solidFill>
                <a:latin typeface="Times New Roman" pitchFamily="18" charset="0"/>
                <a:cs typeface="Times New Roman" pitchFamily="18" charset="0"/>
              </a:rPr>
              <a:t/>
            </a:r>
            <a:br>
              <a:rPr lang="en-US" sz="2400" b="1">
                <a:solidFill>
                  <a:srgbClr val="E6AF00"/>
                </a:solidFill>
                <a:latin typeface="Times New Roman" pitchFamily="18" charset="0"/>
                <a:cs typeface="Times New Roman" pitchFamily="18" charset="0"/>
              </a:rPr>
            </a:br>
            <a:r>
              <a:rPr lang="en-US" sz="2400" b="1" smtClean="0">
                <a:solidFill>
                  <a:srgbClr val="FF0000"/>
                </a:solidFill>
                <a:latin typeface="Times New Roman" pitchFamily="18" charset="0"/>
                <a:ea typeface="+mn-ea"/>
                <a:cs typeface="Times New Roman" pitchFamily="18" charset="0"/>
              </a:rPr>
              <a:t>BÀI </a:t>
            </a:r>
            <a:r>
              <a:rPr lang="en-US" sz="2400" b="1">
                <a:solidFill>
                  <a:srgbClr val="FF0000"/>
                </a:solidFill>
                <a:latin typeface="Times New Roman" pitchFamily="18" charset="0"/>
                <a:ea typeface="+mn-ea"/>
                <a:cs typeface="Times New Roman" pitchFamily="18" charset="0"/>
              </a:rPr>
              <a:t>1: TỔNG QUAN VỀ TỔ CHỨC QUẢN LÝ MAY CÔNG NGHIỆP</a:t>
            </a:r>
            <a:r>
              <a:rPr lang="en-US" sz="2400" b="1">
                <a:solidFill>
                  <a:srgbClr val="00B050"/>
                </a:solidFill>
                <a:latin typeface="Times New Roman" pitchFamily="18" charset="0"/>
                <a:ea typeface="+mn-ea"/>
                <a:cs typeface="Times New Roman" pitchFamily="18" charset="0"/>
              </a:rPr>
              <a:t/>
            </a:r>
            <a:br>
              <a:rPr lang="en-US" sz="2400" b="1">
                <a:solidFill>
                  <a:srgbClr val="00B050"/>
                </a:solidFill>
                <a:latin typeface="Times New Roman" pitchFamily="18" charset="0"/>
                <a:ea typeface="+mn-ea"/>
                <a:cs typeface="Times New Roman" pitchFamily="18" charset="0"/>
              </a:rPr>
            </a:br>
            <a:endParaRPr lang="en-US" sz="2400" dirty="0"/>
          </a:p>
        </p:txBody>
      </p:sp>
    </p:spTree>
    <p:extLst>
      <p:ext uri="{BB962C8B-B14F-4D97-AF65-F5344CB8AC3E}">
        <p14:creationId xmlns:p14="http://schemas.microsoft.com/office/powerpoint/2010/main" val="2051913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sz="2400" smtClean="0">
                <a:latin typeface="Times New Roman" pitchFamily="18" charset="0"/>
                <a:cs typeface="Times New Roman" pitchFamily="18" charset="0"/>
              </a:rPr>
              <a:t>3. Doanh nghiệp:</a:t>
            </a:r>
          </a:p>
          <a:p>
            <a:pPr marL="0" indent="0">
              <a:buNone/>
            </a:pPr>
            <a:r>
              <a:rPr lang="en-US" sz="2400" smtClean="0">
                <a:latin typeface="Times New Roman" pitchFamily="18" charset="0"/>
                <a:cs typeface="Times New Roman" pitchFamily="18" charset="0"/>
              </a:rPr>
              <a:t>3.1 Khái niệm:</a:t>
            </a:r>
          </a:p>
          <a:p>
            <a:pPr marL="0" indent="0">
              <a:buNone/>
            </a:pPr>
            <a:r>
              <a:rPr lang="en-US" sz="2400" smtClean="0">
                <a:latin typeface="Times New Roman" pitchFamily="18" charset="0"/>
                <a:cs typeface="Times New Roman" pitchFamily="18" charset="0"/>
              </a:rPr>
              <a:t>Doanh nghiệp là 1 đơn vị sản xuất kinh doanh được tổ chức, nhằm tạo ra sản phẩm và dịch vụ đáp ứng nhu cầu tiêu dùng trên thị trường, thông qua đó để tối đa hóa lợi nhuận trên cơ sở tôn trọng luật pháp của nhà nước và quyền lợi chính đáng của người tiêu dùng.</a:t>
            </a:r>
            <a:endParaRPr lang="en-US" sz="2400">
              <a:latin typeface="Times New Roman" pitchFamily="18" charset="0"/>
              <a:cs typeface="Times New Roman" pitchFamily="18" charset="0"/>
            </a:endParaRPr>
          </a:p>
        </p:txBody>
      </p:sp>
      <p:sp>
        <p:nvSpPr>
          <p:cNvPr id="4" name="Title 1"/>
          <p:cNvSpPr>
            <a:spLocks noGrp="1"/>
          </p:cNvSpPr>
          <p:nvPr>
            <p:ph type="title"/>
          </p:nvPr>
        </p:nvSpPr>
        <p:spPr/>
        <p:txBody>
          <a:bodyPr>
            <a:noAutofit/>
          </a:bodyPr>
          <a:lstStyle/>
          <a:p>
            <a:pPr marL="342900" lvl="0" indent="-342900" algn="l">
              <a:spcBef>
                <a:spcPct val="20000"/>
              </a:spcBef>
            </a:pPr>
            <a:r>
              <a:rPr lang="en-US" sz="2400" b="1" smtClean="0">
                <a:solidFill>
                  <a:srgbClr val="E6AF00"/>
                </a:solidFill>
                <a:latin typeface="Times New Roman" pitchFamily="18" charset="0"/>
                <a:cs typeface="Times New Roman" pitchFamily="18" charset="0"/>
              </a:rPr>
              <a:t/>
            </a:r>
            <a:br>
              <a:rPr lang="en-US" sz="2400" b="1" smtClean="0">
                <a:solidFill>
                  <a:srgbClr val="E6AF00"/>
                </a:solidFill>
                <a:latin typeface="Times New Roman" pitchFamily="18" charset="0"/>
                <a:cs typeface="Times New Roman" pitchFamily="18" charset="0"/>
              </a:rPr>
            </a:br>
            <a:r>
              <a:rPr lang="en-US" sz="2400" b="1">
                <a:solidFill>
                  <a:srgbClr val="E6AF00"/>
                </a:solidFill>
                <a:latin typeface="Times New Roman" pitchFamily="18" charset="0"/>
                <a:cs typeface="Times New Roman" pitchFamily="18" charset="0"/>
              </a:rPr>
              <a:t/>
            </a:r>
            <a:br>
              <a:rPr lang="en-US" sz="2400" b="1">
                <a:solidFill>
                  <a:srgbClr val="E6AF00"/>
                </a:solidFill>
                <a:latin typeface="Times New Roman" pitchFamily="18" charset="0"/>
                <a:cs typeface="Times New Roman" pitchFamily="18" charset="0"/>
              </a:rPr>
            </a:br>
            <a:r>
              <a:rPr lang="en-US" sz="2400" b="1" smtClean="0">
                <a:solidFill>
                  <a:srgbClr val="FF0000"/>
                </a:solidFill>
                <a:latin typeface="Times New Roman" pitchFamily="18" charset="0"/>
                <a:ea typeface="+mn-ea"/>
                <a:cs typeface="Times New Roman" pitchFamily="18" charset="0"/>
              </a:rPr>
              <a:t>BÀI </a:t>
            </a:r>
            <a:r>
              <a:rPr lang="en-US" sz="2400" b="1">
                <a:solidFill>
                  <a:srgbClr val="FF0000"/>
                </a:solidFill>
                <a:latin typeface="Times New Roman" pitchFamily="18" charset="0"/>
                <a:ea typeface="+mn-ea"/>
                <a:cs typeface="Times New Roman" pitchFamily="18" charset="0"/>
              </a:rPr>
              <a:t>1: TỔNG QUAN VỀ TỔ CHỨC QUẢN LÝ MAY CÔNG NGHIỆP</a:t>
            </a:r>
            <a:r>
              <a:rPr lang="en-US" sz="2400" b="1">
                <a:solidFill>
                  <a:srgbClr val="00B050"/>
                </a:solidFill>
                <a:latin typeface="Times New Roman" pitchFamily="18" charset="0"/>
                <a:ea typeface="+mn-ea"/>
                <a:cs typeface="Times New Roman" pitchFamily="18" charset="0"/>
              </a:rPr>
              <a:t/>
            </a:r>
            <a:br>
              <a:rPr lang="en-US" sz="2400" b="1">
                <a:solidFill>
                  <a:srgbClr val="00B050"/>
                </a:solidFill>
                <a:latin typeface="Times New Roman" pitchFamily="18" charset="0"/>
                <a:ea typeface="+mn-ea"/>
                <a:cs typeface="Times New Roman" pitchFamily="18" charset="0"/>
              </a:rPr>
            </a:br>
            <a:endParaRPr lang="en-US" sz="2400" dirty="0"/>
          </a:p>
        </p:txBody>
      </p:sp>
    </p:spTree>
    <p:extLst>
      <p:ext uri="{BB962C8B-B14F-4D97-AF65-F5344CB8AC3E}">
        <p14:creationId xmlns:p14="http://schemas.microsoft.com/office/powerpoint/2010/main" val="10259579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5029200"/>
          </a:xfrm>
        </p:spPr>
        <p:txBody>
          <a:bodyPr>
            <a:normAutofit/>
          </a:bodyPr>
          <a:lstStyle/>
          <a:p>
            <a:pPr marL="0" indent="0">
              <a:buNone/>
            </a:pPr>
            <a:r>
              <a:rPr lang="en-US" sz="2400" smtClean="0">
                <a:latin typeface="Times New Roman" pitchFamily="18" charset="0"/>
                <a:cs typeface="Times New Roman" pitchFamily="18" charset="0"/>
              </a:rPr>
              <a:t>3.2 Các loại hình doanh nghiệp:</a:t>
            </a:r>
          </a:p>
          <a:p>
            <a:pPr marL="0" indent="0">
              <a:buNone/>
            </a:pPr>
            <a:r>
              <a:rPr lang="en-US" sz="2400" smtClean="0">
                <a:latin typeface="Times New Roman" pitchFamily="18" charset="0"/>
                <a:cs typeface="Times New Roman" pitchFamily="18" charset="0"/>
              </a:rPr>
              <a:t>- Căn cứ vào mức độ chịu trách nhiệm trước chủ nợ: doanh nghiệp TNHH, DNTN vô hạn.</a:t>
            </a:r>
          </a:p>
          <a:p>
            <a:pPr marL="0" indent="0">
              <a:buNone/>
            </a:pPr>
            <a:r>
              <a:rPr lang="en-US" sz="2400" smtClean="0">
                <a:latin typeface="Times New Roman" pitchFamily="18" charset="0"/>
                <a:cs typeface="Times New Roman" pitchFamily="18" charset="0"/>
              </a:rPr>
              <a:t>- Căn cứ vào hình thức sở hữu: DN nhà nước, DN tư nhân, DN cổ phần, DN có vốn đầu tư nước ngoài...</a:t>
            </a:r>
          </a:p>
          <a:p>
            <a:pPr marL="0" indent="0">
              <a:buNone/>
            </a:pPr>
            <a:r>
              <a:rPr lang="en-US" sz="2400" smtClean="0">
                <a:latin typeface="Times New Roman" pitchFamily="18" charset="0"/>
                <a:cs typeface="Times New Roman" pitchFamily="18" charset="0"/>
              </a:rPr>
              <a:t>- Căn cứ vào hình thức tổ chức: DN cá thể, DN hợp doanh, DN cổ phần</a:t>
            </a:r>
          </a:p>
          <a:p>
            <a:pPr marL="0" indent="0">
              <a:buNone/>
            </a:pPr>
            <a:r>
              <a:rPr lang="en-US" sz="2400" smtClean="0">
                <a:latin typeface="Times New Roman" pitchFamily="18" charset="0"/>
                <a:cs typeface="Times New Roman" pitchFamily="18" charset="0"/>
              </a:rPr>
              <a:t>- Căn cứ vào hình thức kinh doanh của DN: DN dịch vụ, DN thương mại, DNSX</a:t>
            </a:r>
          </a:p>
          <a:p>
            <a:pPr marL="0" indent="0">
              <a:buNone/>
            </a:pPr>
            <a:r>
              <a:rPr lang="en-US" sz="2400" smtClean="0">
                <a:latin typeface="Times New Roman" pitchFamily="18" charset="0"/>
                <a:cs typeface="Times New Roman" pitchFamily="18" charset="0"/>
              </a:rPr>
              <a:t>- Căn cứ vào phương thức tạo thu nhập:DN tài chính, DN phi tài chính</a:t>
            </a:r>
            <a:endParaRPr lang="en-US" sz="2400">
              <a:latin typeface="Times New Roman" pitchFamily="18" charset="0"/>
              <a:cs typeface="Times New Roman" pitchFamily="18" charset="0"/>
            </a:endParaRPr>
          </a:p>
        </p:txBody>
      </p:sp>
      <p:sp>
        <p:nvSpPr>
          <p:cNvPr id="4" name="Title 1"/>
          <p:cNvSpPr>
            <a:spLocks noGrp="1"/>
          </p:cNvSpPr>
          <p:nvPr>
            <p:ph type="title"/>
          </p:nvPr>
        </p:nvSpPr>
        <p:spPr/>
        <p:txBody>
          <a:bodyPr>
            <a:noAutofit/>
          </a:bodyPr>
          <a:lstStyle/>
          <a:p>
            <a:pPr marL="342900" lvl="0" indent="-342900" algn="l">
              <a:spcBef>
                <a:spcPct val="20000"/>
              </a:spcBef>
            </a:pPr>
            <a:r>
              <a:rPr lang="en-US" sz="2400" b="1" smtClean="0">
                <a:solidFill>
                  <a:srgbClr val="E6AF00"/>
                </a:solidFill>
                <a:latin typeface="Times New Roman" pitchFamily="18" charset="0"/>
                <a:cs typeface="Times New Roman" pitchFamily="18" charset="0"/>
              </a:rPr>
              <a:t/>
            </a:r>
            <a:br>
              <a:rPr lang="en-US" sz="2400" b="1" smtClean="0">
                <a:solidFill>
                  <a:srgbClr val="E6AF00"/>
                </a:solidFill>
                <a:latin typeface="Times New Roman" pitchFamily="18" charset="0"/>
                <a:cs typeface="Times New Roman" pitchFamily="18" charset="0"/>
              </a:rPr>
            </a:br>
            <a:r>
              <a:rPr lang="en-US" sz="2400" b="1">
                <a:solidFill>
                  <a:srgbClr val="E6AF00"/>
                </a:solidFill>
                <a:latin typeface="Times New Roman" pitchFamily="18" charset="0"/>
                <a:cs typeface="Times New Roman" pitchFamily="18" charset="0"/>
              </a:rPr>
              <a:t/>
            </a:r>
            <a:br>
              <a:rPr lang="en-US" sz="2400" b="1">
                <a:solidFill>
                  <a:srgbClr val="E6AF00"/>
                </a:solidFill>
                <a:latin typeface="Times New Roman" pitchFamily="18" charset="0"/>
                <a:cs typeface="Times New Roman" pitchFamily="18" charset="0"/>
              </a:rPr>
            </a:br>
            <a:r>
              <a:rPr lang="en-US" sz="2400" b="1" smtClean="0">
                <a:solidFill>
                  <a:srgbClr val="FF0000"/>
                </a:solidFill>
                <a:latin typeface="Times New Roman" pitchFamily="18" charset="0"/>
                <a:ea typeface="+mn-ea"/>
                <a:cs typeface="Times New Roman" pitchFamily="18" charset="0"/>
              </a:rPr>
              <a:t>BÀI </a:t>
            </a:r>
            <a:r>
              <a:rPr lang="en-US" sz="2400" b="1">
                <a:solidFill>
                  <a:srgbClr val="FF0000"/>
                </a:solidFill>
                <a:latin typeface="Times New Roman" pitchFamily="18" charset="0"/>
                <a:ea typeface="+mn-ea"/>
                <a:cs typeface="Times New Roman" pitchFamily="18" charset="0"/>
              </a:rPr>
              <a:t>1: TỔNG QUAN VỀ TỔ CHỨC QUẢN LÝ MAY CÔNG NGHIỆP</a:t>
            </a:r>
            <a:r>
              <a:rPr lang="en-US" sz="2400" b="1">
                <a:solidFill>
                  <a:srgbClr val="00B050"/>
                </a:solidFill>
                <a:latin typeface="Times New Roman" pitchFamily="18" charset="0"/>
                <a:ea typeface="+mn-ea"/>
                <a:cs typeface="Times New Roman" pitchFamily="18" charset="0"/>
              </a:rPr>
              <a:t/>
            </a:r>
            <a:br>
              <a:rPr lang="en-US" sz="2400" b="1">
                <a:solidFill>
                  <a:srgbClr val="00B050"/>
                </a:solidFill>
                <a:latin typeface="Times New Roman" pitchFamily="18" charset="0"/>
                <a:ea typeface="+mn-ea"/>
                <a:cs typeface="Times New Roman" pitchFamily="18" charset="0"/>
              </a:rPr>
            </a:br>
            <a:endParaRPr lang="en-US" sz="2400" dirty="0"/>
          </a:p>
        </p:txBody>
      </p:sp>
    </p:spTree>
    <p:extLst>
      <p:ext uri="{BB962C8B-B14F-4D97-AF65-F5344CB8AC3E}">
        <p14:creationId xmlns:p14="http://schemas.microsoft.com/office/powerpoint/2010/main" val="14233445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sz="2400" smtClean="0">
                <a:latin typeface="Times New Roman" pitchFamily="18" charset="0"/>
                <a:cs typeface="Times New Roman" pitchFamily="18" charset="0"/>
              </a:rPr>
              <a:t>II. Chức năng, nhiệm vụ, quyền hạn của DN:</a:t>
            </a:r>
          </a:p>
          <a:p>
            <a:pPr marL="0" indent="0">
              <a:buNone/>
            </a:pPr>
            <a:r>
              <a:rPr lang="en-US" sz="2400" smtClean="0">
                <a:latin typeface="Times New Roman" pitchFamily="18" charset="0"/>
                <a:cs typeface="Times New Roman" pitchFamily="18" charset="0"/>
              </a:rPr>
              <a:t>1. Chức năng: </a:t>
            </a:r>
          </a:p>
          <a:p>
            <a:pPr marL="0" indent="0">
              <a:buNone/>
            </a:pPr>
            <a:r>
              <a:rPr lang="en-US" sz="2400" smtClean="0">
                <a:latin typeface="Times New Roman" pitchFamily="18" charset="0"/>
                <a:cs typeface="Times New Roman" pitchFamily="18" charset="0"/>
              </a:rPr>
              <a:t>- Kinh doanh, sx, cung ứng sp, dịch vụ công ích cho XH</a:t>
            </a:r>
          </a:p>
          <a:p>
            <a:pPr marL="0" indent="0">
              <a:buNone/>
            </a:pPr>
            <a:r>
              <a:rPr lang="en-US" sz="2400" smtClean="0">
                <a:latin typeface="Times New Roman" pitchFamily="18" charset="0"/>
                <a:cs typeface="Times New Roman" pitchFamily="18" charset="0"/>
              </a:rPr>
              <a:t>- Tạo việc làm cho người lao động.</a:t>
            </a:r>
          </a:p>
          <a:p>
            <a:pPr marL="0" indent="0">
              <a:buNone/>
            </a:pPr>
            <a:r>
              <a:rPr lang="en-US" sz="2400" smtClean="0">
                <a:latin typeface="Times New Roman" pitchFamily="18" charset="0"/>
                <a:cs typeface="Times New Roman" pitchFamily="18" charset="0"/>
              </a:rPr>
              <a:t>- Thực hiện các nghĩa vụ và quyền hạn theo quy định của PL</a:t>
            </a:r>
          </a:p>
          <a:p>
            <a:pPr marL="0" indent="0">
              <a:buNone/>
            </a:pPr>
            <a:r>
              <a:rPr lang="en-US" sz="2400" smtClean="0">
                <a:latin typeface="Times New Roman" pitchFamily="18" charset="0"/>
                <a:cs typeface="Times New Roman" pitchFamily="18" charset="0"/>
              </a:rPr>
              <a:t>- Tạo thu nhập cho cá nhân, DN, nhà nước.</a:t>
            </a:r>
          </a:p>
        </p:txBody>
      </p:sp>
      <p:sp>
        <p:nvSpPr>
          <p:cNvPr id="4" name="Title 1"/>
          <p:cNvSpPr>
            <a:spLocks noGrp="1"/>
          </p:cNvSpPr>
          <p:nvPr>
            <p:ph type="title"/>
          </p:nvPr>
        </p:nvSpPr>
        <p:spPr/>
        <p:txBody>
          <a:bodyPr>
            <a:noAutofit/>
          </a:bodyPr>
          <a:lstStyle/>
          <a:p>
            <a:pPr marL="342900" lvl="0" indent="-342900" algn="l">
              <a:spcBef>
                <a:spcPct val="20000"/>
              </a:spcBef>
            </a:pPr>
            <a:r>
              <a:rPr lang="en-US" sz="2400" b="1" smtClean="0">
                <a:solidFill>
                  <a:srgbClr val="E6AF00"/>
                </a:solidFill>
                <a:latin typeface="Times New Roman" pitchFamily="18" charset="0"/>
                <a:cs typeface="Times New Roman" pitchFamily="18" charset="0"/>
              </a:rPr>
              <a:t/>
            </a:r>
            <a:br>
              <a:rPr lang="en-US" sz="2400" b="1" smtClean="0">
                <a:solidFill>
                  <a:srgbClr val="E6AF00"/>
                </a:solidFill>
                <a:latin typeface="Times New Roman" pitchFamily="18" charset="0"/>
                <a:cs typeface="Times New Roman" pitchFamily="18" charset="0"/>
              </a:rPr>
            </a:br>
            <a:r>
              <a:rPr lang="en-US" sz="2400" b="1">
                <a:solidFill>
                  <a:srgbClr val="E6AF00"/>
                </a:solidFill>
                <a:latin typeface="Times New Roman" pitchFamily="18" charset="0"/>
                <a:cs typeface="Times New Roman" pitchFamily="18" charset="0"/>
              </a:rPr>
              <a:t/>
            </a:r>
            <a:br>
              <a:rPr lang="en-US" sz="2400" b="1">
                <a:solidFill>
                  <a:srgbClr val="E6AF00"/>
                </a:solidFill>
                <a:latin typeface="Times New Roman" pitchFamily="18" charset="0"/>
                <a:cs typeface="Times New Roman" pitchFamily="18" charset="0"/>
              </a:rPr>
            </a:br>
            <a:r>
              <a:rPr lang="en-US" sz="2400" b="1" smtClean="0">
                <a:solidFill>
                  <a:srgbClr val="FF0000"/>
                </a:solidFill>
                <a:latin typeface="Times New Roman" pitchFamily="18" charset="0"/>
                <a:ea typeface="+mn-ea"/>
                <a:cs typeface="Times New Roman" pitchFamily="18" charset="0"/>
              </a:rPr>
              <a:t>BÀI </a:t>
            </a:r>
            <a:r>
              <a:rPr lang="en-US" sz="2400" b="1">
                <a:solidFill>
                  <a:srgbClr val="FF0000"/>
                </a:solidFill>
                <a:latin typeface="Times New Roman" pitchFamily="18" charset="0"/>
                <a:ea typeface="+mn-ea"/>
                <a:cs typeface="Times New Roman" pitchFamily="18" charset="0"/>
              </a:rPr>
              <a:t>1: TỔNG QUAN VỀ TỔ CHỨC QUẢN LÝ MAY CÔNG NGHIỆP</a:t>
            </a:r>
            <a:r>
              <a:rPr lang="en-US" sz="2400" b="1">
                <a:solidFill>
                  <a:srgbClr val="00B050"/>
                </a:solidFill>
                <a:latin typeface="Times New Roman" pitchFamily="18" charset="0"/>
                <a:ea typeface="+mn-ea"/>
                <a:cs typeface="Times New Roman" pitchFamily="18" charset="0"/>
              </a:rPr>
              <a:t/>
            </a:r>
            <a:br>
              <a:rPr lang="en-US" sz="2400" b="1">
                <a:solidFill>
                  <a:srgbClr val="00B050"/>
                </a:solidFill>
                <a:latin typeface="Times New Roman" pitchFamily="18" charset="0"/>
                <a:ea typeface="+mn-ea"/>
                <a:cs typeface="Times New Roman" pitchFamily="18" charset="0"/>
              </a:rPr>
            </a:br>
            <a:endParaRPr lang="en-US" sz="2400" dirty="0"/>
          </a:p>
        </p:txBody>
      </p:sp>
    </p:spTree>
    <p:extLst>
      <p:ext uri="{BB962C8B-B14F-4D97-AF65-F5344CB8AC3E}">
        <p14:creationId xmlns:p14="http://schemas.microsoft.com/office/powerpoint/2010/main" val="75898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marL="0" indent="0">
              <a:buNone/>
            </a:pPr>
            <a:r>
              <a:rPr lang="en-US" smtClean="0"/>
              <a:t>2. Nhiệm vụ:</a:t>
            </a:r>
          </a:p>
          <a:p>
            <a:pPr marL="0" indent="0">
              <a:buNone/>
            </a:pPr>
            <a:r>
              <a:rPr lang="en-US" smtClean="0"/>
              <a:t>- Hoạt động kinh doanh theo đúng ngành nghề đã đăng ký.</a:t>
            </a:r>
          </a:p>
          <a:p>
            <a:pPr marL="0" indent="0">
              <a:buNone/>
            </a:pPr>
            <a:r>
              <a:rPr lang="en-US" smtClean="0"/>
              <a:t>- Tổ chức đăng ký thuế, kê khai thuế, nộp thuế và các nghĩa vụ tài chính theo đúng quy định PL</a:t>
            </a:r>
          </a:p>
          <a:p>
            <a:pPr marL="0" indent="0">
              <a:buNone/>
            </a:pPr>
            <a:r>
              <a:rPr lang="en-US" smtClean="0"/>
              <a:t>- Đảm bảo quyền, lợi ích người lđ theo đúng luật LĐ nhà nước đề ra</a:t>
            </a:r>
          </a:p>
          <a:p>
            <a:pPr marL="0" indent="0">
              <a:buNone/>
            </a:pPr>
            <a:r>
              <a:rPr lang="en-US" smtClean="0"/>
              <a:t>- Tổ chức công tác kế toán, lập và báo cáo tình hình tài chính trung thực</a:t>
            </a:r>
          </a:p>
          <a:p>
            <a:pPr marL="0" indent="0">
              <a:buNone/>
            </a:pPr>
            <a:r>
              <a:rPr lang="en-US" smtClean="0"/>
              <a:t>- Tuân thủ an ninh, quốc phòng, ATXH, TN MT</a:t>
            </a:r>
          </a:p>
          <a:p>
            <a:pPr marL="0" indent="0">
              <a:buNone/>
            </a:pPr>
            <a:r>
              <a:rPr lang="en-US" smtClean="0"/>
              <a:t>- Chịu trách nhiệm về chất lượng hàng hóa, dv theo tc đăng ký</a:t>
            </a:r>
            <a:endParaRPr lang="en-US"/>
          </a:p>
        </p:txBody>
      </p:sp>
      <p:sp>
        <p:nvSpPr>
          <p:cNvPr id="4" name="Title 1"/>
          <p:cNvSpPr>
            <a:spLocks noGrp="1"/>
          </p:cNvSpPr>
          <p:nvPr>
            <p:ph type="title"/>
          </p:nvPr>
        </p:nvSpPr>
        <p:spPr/>
        <p:txBody>
          <a:bodyPr>
            <a:noAutofit/>
          </a:bodyPr>
          <a:lstStyle/>
          <a:p>
            <a:pPr marL="342900" lvl="0" indent="-342900" algn="l">
              <a:spcBef>
                <a:spcPct val="20000"/>
              </a:spcBef>
            </a:pPr>
            <a:r>
              <a:rPr lang="en-US" sz="2400" b="1" smtClean="0">
                <a:solidFill>
                  <a:srgbClr val="E6AF00"/>
                </a:solidFill>
                <a:latin typeface="Times New Roman" pitchFamily="18" charset="0"/>
                <a:cs typeface="Times New Roman" pitchFamily="18" charset="0"/>
              </a:rPr>
              <a:t/>
            </a:r>
            <a:br>
              <a:rPr lang="en-US" sz="2400" b="1" smtClean="0">
                <a:solidFill>
                  <a:srgbClr val="E6AF00"/>
                </a:solidFill>
                <a:latin typeface="Times New Roman" pitchFamily="18" charset="0"/>
                <a:cs typeface="Times New Roman" pitchFamily="18" charset="0"/>
              </a:rPr>
            </a:br>
            <a:r>
              <a:rPr lang="en-US" sz="2400" b="1">
                <a:solidFill>
                  <a:srgbClr val="E6AF00"/>
                </a:solidFill>
                <a:latin typeface="Times New Roman" pitchFamily="18" charset="0"/>
                <a:cs typeface="Times New Roman" pitchFamily="18" charset="0"/>
              </a:rPr>
              <a:t/>
            </a:r>
            <a:br>
              <a:rPr lang="en-US" sz="2400" b="1">
                <a:solidFill>
                  <a:srgbClr val="E6AF00"/>
                </a:solidFill>
                <a:latin typeface="Times New Roman" pitchFamily="18" charset="0"/>
                <a:cs typeface="Times New Roman" pitchFamily="18" charset="0"/>
              </a:rPr>
            </a:br>
            <a:r>
              <a:rPr lang="en-US" sz="2400" b="1" smtClean="0">
                <a:solidFill>
                  <a:srgbClr val="FF0000"/>
                </a:solidFill>
                <a:latin typeface="Times New Roman" pitchFamily="18" charset="0"/>
                <a:ea typeface="+mn-ea"/>
                <a:cs typeface="Times New Roman" pitchFamily="18" charset="0"/>
              </a:rPr>
              <a:t>BÀI </a:t>
            </a:r>
            <a:r>
              <a:rPr lang="en-US" sz="2400" b="1">
                <a:solidFill>
                  <a:srgbClr val="FF0000"/>
                </a:solidFill>
                <a:latin typeface="Times New Roman" pitchFamily="18" charset="0"/>
                <a:ea typeface="+mn-ea"/>
                <a:cs typeface="Times New Roman" pitchFamily="18" charset="0"/>
              </a:rPr>
              <a:t>1: TỔNG QUAN VỀ TỔ CHỨC QUẢN LÝ MAY CÔNG NGHIỆP</a:t>
            </a:r>
            <a:r>
              <a:rPr lang="en-US" sz="2400" b="1">
                <a:solidFill>
                  <a:srgbClr val="00B050"/>
                </a:solidFill>
                <a:latin typeface="Times New Roman" pitchFamily="18" charset="0"/>
                <a:ea typeface="+mn-ea"/>
                <a:cs typeface="Times New Roman" pitchFamily="18" charset="0"/>
              </a:rPr>
              <a:t/>
            </a:r>
            <a:br>
              <a:rPr lang="en-US" sz="2400" b="1">
                <a:solidFill>
                  <a:srgbClr val="00B050"/>
                </a:solidFill>
                <a:latin typeface="Times New Roman" pitchFamily="18" charset="0"/>
                <a:ea typeface="+mn-ea"/>
                <a:cs typeface="Times New Roman" pitchFamily="18" charset="0"/>
              </a:rPr>
            </a:br>
            <a:endParaRPr lang="en-US" sz="2400" dirty="0"/>
          </a:p>
        </p:txBody>
      </p:sp>
    </p:spTree>
    <p:extLst>
      <p:ext uri="{BB962C8B-B14F-4D97-AF65-F5344CB8AC3E}">
        <p14:creationId xmlns:p14="http://schemas.microsoft.com/office/powerpoint/2010/main" val="8964733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sz="2400" smtClean="0">
                <a:latin typeface="Times New Roman" pitchFamily="18" charset="0"/>
                <a:cs typeface="Times New Roman" pitchFamily="18" charset="0"/>
              </a:rPr>
              <a:t>3. Quyền hạn:</a:t>
            </a:r>
          </a:p>
          <a:p>
            <a:pPr marL="0" indent="0">
              <a:buNone/>
            </a:pPr>
            <a:r>
              <a:rPr lang="en-US" sz="2400" smtClean="0">
                <a:latin typeface="Times New Roman" pitchFamily="18" charset="0"/>
                <a:cs typeface="Times New Roman" pitchFamily="18" charset="0"/>
              </a:rPr>
              <a:t>Các DN có quyền tự chủ trong kinh doanh, chủ động lựa chọn các ngành nghề, hình thức, địa điểm, quy mô... kinh doanh, được Nhà nước khuyến khích, tạo đk thuận lợi cho các DN tham gia SX.</a:t>
            </a:r>
            <a:endParaRPr lang="en-US" sz="2400">
              <a:latin typeface="Times New Roman" pitchFamily="18" charset="0"/>
              <a:cs typeface="Times New Roman" pitchFamily="18" charset="0"/>
            </a:endParaRPr>
          </a:p>
        </p:txBody>
      </p:sp>
      <p:sp>
        <p:nvSpPr>
          <p:cNvPr id="4" name="Title 1"/>
          <p:cNvSpPr>
            <a:spLocks noGrp="1"/>
          </p:cNvSpPr>
          <p:nvPr>
            <p:ph type="title"/>
          </p:nvPr>
        </p:nvSpPr>
        <p:spPr/>
        <p:txBody>
          <a:bodyPr>
            <a:noAutofit/>
          </a:bodyPr>
          <a:lstStyle/>
          <a:p>
            <a:pPr marL="342900" lvl="0" indent="-342900" algn="l">
              <a:spcBef>
                <a:spcPct val="20000"/>
              </a:spcBef>
            </a:pPr>
            <a:r>
              <a:rPr lang="en-US" sz="2400" b="1" smtClean="0">
                <a:solidFill>
                  <a:srgbClr val="E6AF00"/>
                </a:solidFill>
                <a:latin typeface="Times New Roman" pitchFamily="18" charset="0"/>
                <a:cs typeface="Times New Roman" pitchFamily="18" charset="0"/>
              </a:rPr>
              <a:t/>
            </a:r>
            <a:br>
              <a:rPr lang="en-US" sz="2400" b="1" smtClean="0">
                <a:solidFill>
                  <a:srgbClr val="E6AF00"/>
                </a:solidFill>
                <a:latin typeface="Times New Roman" pitchFamily="18" charset="0"/>
                <a:cs typeface="Times New Roman" pitchFamily="18" charset="0"/>
              </a:rPr>
            </a:br>
            <a:r>
              <a:rPr lang="en-US" sz="2400" b="1">
                <a:solidFill>
                  <a:srgbClr val="E6AF00"/>
                </a:solidFill>
                <a:latin typeface="Times New Roman" pitchFamily="18" charset="0"/>
                <a:cs typeface="Times New Roman" pitchFamily="18" charset="0"/>
              </a:rPr>
              <a:t/>
            </a:r>
            <a:br>
              <a:rPr lang="en-US" sz="2400" b="1">
                <a:solidFill>
                  <a:srgbClr val="E6AF00"/>
                </a:solidFill>
                <a:latin typeface="Times New Roman" pitchFamily="18" charset="0"/>
                <a:cs typeface="Times New Roman" pitchFamily="18" charset="0"/>
              </a:rPr>
            </a:br>
            <a:r>
              <a:rPr lang="en-US" sz="2400" b="1" smtClean="0">
                <a:solidFill>
                  <a:srgbClr val="FF0000"/>
                </a:solidFill>
                <a:latin typeface="Times New Roman" pitchFamily="18" charset="0"/>
                <a:ea typeface="+mn-ea"/>
                <a:cs typeface="Times New Roman" pitchFamily="18" charset="0"/>
              </a:rPr>
              <a:t>BÀI </a:t>
            </a:r>
            <a:r>
              <a:rPr lang="en-US" sz="2400" b="1">
                <a:solidFill>
                  <a:srgbClr val="FF0000"/>
                </a:solidFill>
                <a:latin typeface="Times New Roman" pitchFamily="18" charset="0"/>
                <a:ea typeface="+mn-ea"/>
                <a:cs typeface="Times New Roman" pitchFamily="18" charset="0"/>
              </a:rPr>
              <a:t>1: TỔNG QUAN VỀ TỔ CHỨC QUẢN LÝ MAY CÔNG NGHIỆP</a:t>
            </a:r>
            <a:r>
              <a:rPr lang="en-US" sz="2400" b="1">
                <a:solidFill>
                  <a:srgbClr val="00B050"/>
                </a:solidFill>
                <a:latin typeface="Times New Roman" pitchFamily="18" charset="0"/>
                <a:ea typeface="+mn-ea"/>
                <a:cs typeface="Times New Roman" pitchFamily="18" charset="0"/>
              </a:rPr>
              <a:t/>
            </a:r>
            <a:br>
              <a:rPr lang="en-US" sz="2400" b="1">
                <a:solidFill>
                  <a:srgbClr val="00B050"/>
                </a:solidFill>
                <a:latin typeface="Times New Roman" pitchFamily="18" charset="0"/>
                <a:ea typeface="+mn-ea"/>
                <a:cs typeface="Times New Roman" pitchFamily="18" charset="0"/>
              </a:rPr>
            </a:br>
            <a:endParaRPr lang="en-US" sz="2400" dirty="0"/>
          </a:p>
        </p:txBody>
      </p:sp>
    </p:spTree>
    <p:extLst>
      <p:ext uri="{BB962C8B-B14F-4D97-AF65-F5344CB8AC3E}">
        <p14:creationId xmlns:p14="http://schemas.microsoft.com/office/powerpoint/2010/main" val="1995725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sz="2400" smtClean="0">
                <a:latin typeface="Times New Roman" pitchFamily="18" charset="0"/>
                <a:cs typeface="Times New Roman" pitchFamily="18" charset="0"/>
              </a:rPr>
              <a:t>III. Cơ cấu quản lý:</a:t>
            </a:r>
          </a:p>
          <a:p>
            <a:pPr marL="0" indent="0">
              <a:buNone/>
            </a:pPr>
            <a:r>
              <a:rPr lang="en-US" sz="2400" smtClean="0">
                <a:latin typeface="Times New Roman" pitchFamily="18" charset="0"/>
                <a:cs typeface="Times New Roman" pitchFamily="18" charset="0"/>
              </a:rPr>
              <a:t>1. Kn: </a:t>
            </a:r>
          </a:p>
          <a:p>
            <a:pPr marL="0" indent="0">
              <a:buNone/>
            </a:pPr>
            <a:r>
              <a:rPr lang="en-US" sz="2400" smtClean="0">
                <a:latin typeface="Times New Roman" pitchFamily="18" charset="0"/>
                <a:cs typeface="Times New Roman" pitchFamily="18" charset="0"/>
              </a:rPr>
              <a:t>Cơ cấu tổ chức bộ máy quản lý DN là hình thức phân công lao động trong lĩnh vực quản lý.Nó có tác động đến quá trình hđ của toàn bộ DN. Nó phản ánh cơ cấu sx, mặt khác tác động trở lại việc phát triển sx</a:t>
            </a:r>
            <a:endParaRPr lang="en-US" sz="2400">
              <a:latin typeface="Times New Roman" pitchFamily="18" charset="0"/>
              <a:cs typeface="Times New Roman" pitchFamily="18" charset="0"/>
            </a:endParaRPr>
          </a:p>
        </p:txBody>
      </p:sp>
      <p:sp>
        <p:nvSpPr>
          <p:cNvPr id="4" name="Title 1"/>
          <p:cNvSpPr>
            <a:spLocks noGrp="1"/>
          </p:cNvSpPr>
          <p:nvPr>
            <p:ph type="title"/>
          </p:nvPr>
        </p:nvSpPr>
        <p:spPr/>
        <p:txBody>
          <a:bodyPr>
            <a:noAutofit/>
          </a:bodyPr>
          <a:lstStyle/>
          <a:p>
            <a:pPr marL="342900" lvl="0" indent="-342900" algn="l">
              <a:spcBef>
                <a:spcPct val="20000"/>
              </a:spcBef>
            </a:pPr>
            <a:r>
              <a:rPr lang="en-US" sz="2400" b="1" smtClean="0">
                <a:solidFill>
                  <a:srgbClr val="E6AF00"/>
                </a:solidFill>
                <a:latin typeface="Times New Roman" pitchFamily="18" charset="0"/>
                <a:cs typeface="Times New Roman" pitchFamily="18" charset="0"/>
              </a:rPr>
              <a:t/>
            </a:r>
            <a:br>
              <a:rPr lang="en-US" sz="2400" b="1" smtClean="0">
                <a:solidFill>
                  <a:srgbClr val="E6AF00"/>
                </a:solidFill>
                <a:latin typeface="Times New Roman" pitchFamily="18" charset="0"/>
                <a:cs typeface="Times New Roman" pitchFamily="18" charset="0"/>
              </a:rPr>
            </a:br>
            <a:r>
              <a:rPr lang="en-US" sz="2400" b="1">
                <a:solidFill>
                  <a:srgbClr val="E6AF00"/>
                </a:solidFill>
                <a:latin typeface="Times New Roman" pitchFamily="18" charset="0"/>
                <a:cs typeface="Times New Roman" pitchFamily="18" charset="0"/>
              </a:rPr>
              <a:t/>
            </a:r>
            <a:br>
              <a:rPr lang="en-US" sz="2400" b="1">
                <a:solidFill>
                  <a:srgbClr val="E6AF00"/>
                </a:solidFill>
                <a:latin typeface="Times New Roman" pitchFamily="18" charset="0"/>
                <a:cs typeface="Times New Roman" pitchFamily="18" charset="0"/>
              </a:rPr>
            </a:br>
            <a:r>
              <a:rPr lang="en-US" sz="2400" b="1" smtClean="0">
                <a:solidFill>
                  <a:srgbClr val="FF0000"/>
                </a:solidFill>
                <a:latin typeface="Times New Roman" pitchFamily="18" charset="0"/>
                <a:ea typeface="+mn-ea"/>
                <a:cs typeface="Times New Roman" pitchFamily="18" charset="0"/>
              </a:rPr>
              <a:t>BÀI </a:t>
            </a:r>
            <a:r>
              <a:rPr lang="en-US" sz="2400" b="1">
                <a:solidFill>
                  <a:srgbClr val="FF0000"/>
                </a:solidFill>
                <a:latin typeface="Times New Roman" pitchFamily="18" charset="0"/>
                <a:ea typeface="+mn-ea"/>
                <a:cs typeface="Times New Roman" pitchFamily="18" charset="0"/>
              </a:rPr>
              <a:t>1: TỔNG QUAN VỀ TỔ CHỨC QUẢN LÝ MAY CÔNG NGHIỆP</a:t>
            </a:r>
            <a:r>
              <a:rPr lang="en-US" sz="2400" b="1">
                <a:solidFill>
                  <a:srgbClr val="00B050"/>
                </a:solidFill>
                <a:latin typeface="Times New Roman" pitchFamily="18" charset="0"/>
                <a:ea typeface="+mn-ea"/>
                <a:cs typeface="Times New Roman" pitchFamily="18" charset="0"/>
              </a:rPr>
              <a:t/>
            </a:r>
            <a:br>
              <a:rPr lang="en-US" sz="2400" b="1">
                <a:solidFill>
                  <a:srgbClr val="00B050"/>
                </a:solidFill>
                <a:latin typeface="Times New Roman" pitchFamily="18" charset="0"/>
                <a:ea typeface="+mn-ea"/>
                <a:cs typeface="Times New Roman" pitchFamily="18" charset="0"/>
              </a:rPr>
            </a:br>
            <a:endParaRPr lang="en-US" sz="2400" dirty="0"/>
          </a:p>
        </p:txBody>
      </p:sp>
    </p:spTree>
    <p:extLst>
      <p:ext uri="{BB962C8B-B14F-4D97-AF65-F5344CB8AC3E}">
        <p14:creationId xmlns:p14="http://schemas.microsoft.com/office/powerpoint/2010/main" val="20203483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92500" lnSpcReduction="10000"/>
          </a:bodyPr>
          <a:lstStyle/>
          <a:p>
            <a:pPr>
              <a:buNone/>
            </a:pPr>
            <a:r>
              <a:rPr lang="en-US" sz="2800" dirty="0" smtClean="0">
                <a:solidFill>
                  <a:srgbClr val="FF0000"/>
                </a:solidFill>
              </a:rPr>
              <a:t>            </a:t>
            </a:r>
            <a:r>
              <a:rPr lang="en-US" sz="2800" dirty="0" smtClean="0"/>
              <a:t>1                      2                  3                  4                   5</a:t>
            </a:r>
          </a:p>
          <a:p>
            <a:pPr>
              <a:buNone/>
            </a:pPr>
            <a:endParaRPr lang="en-US" sz="2800" dirty="0">
              <a:solidFill>
                <a:srgbClr val="FF0000"/>
              </a:solidFill>
            </a:endParaRPr>
          </a:p>
          <a:p>
            <a:pPr>
              <a:buNone/>
            </a:pPr>
            <a:endParaRPr lang="en-US" sz="2800" dirty="0" smtClean="0">
              <a:solidFill>
                <a:srgbClr val="FF0000"/>
              </a:solidFill>
            </a:endParaRPr>
          </a:p>
          <a:p>
            <a:pPr>
              <a:buNone/>
            </a:pPr>
            <a:endParaRPr lang="en-US" sz="2800" dirty="0">
              <a:solidFill>
                <a:srgbClr val="FF0000"/>
              </a:solidFill>
            </a:endParaRPr>
          </a:p>
          <a:p>
            <a:pPr>
              <a:buNone/>
            </a:pPr>
            <a:endParaRPr lang="en-US" sz="2800" dirty="0" smtClean="0">
              <a:solidFill>
                <a:srgbClr val="FF0000"/>
              </a:solidFill>
            </a:endParaRPr>
          </a:p>
          <a:p>
            <a:pPr>
              <a:buNone/>
            </a:pPr>
            <a:r>
              <a:rPr lang="en-US" sz="2800" dirty="0"/>
              <a:t> </a:t>
            </a:r>
            <a:r>
              <a:rPr lang="en-US" sz="2800" dirty="0" smtClean="0"/>
              <a:t>                          </a:t>
            </a:r>
          </a:p>
          <a:p>
            <a:pPr>
              <a:buNone/>
            </a:pPr>
            <a:r>
              <a:rPr lang="en-US" sz="2800" dirty="0"/>
              <a:t> </a:t>
            </a:r>
            <a:r>
              <a:rPr lang="en-US" sz="2800" dirty="0" smtClean="0"/>
              <a:t>                              9                   8                    7                    6</a:t>
            </a:r>
          </a:p>
          <a:p>
            <a:pPr>
              <a:buFontTx/>
              <a:buChar char="-"/>
            </a:pPr>
            <a:r>
              <a:rPr lang="en-US" sz="2800" dirty="0" err="1" smtClean="0">
                <a:solidFill>
                  <a:srgbClr val="FF0066"/>
                </a:solidFill>
              </a:rPr>
              <a:t>Chức</a:t>
            </a:r>
            <a:r>
              <a:rPr lang="en-US" sz="2800" dirty="0" smtClean="0">
                <a:solidFill>
                  <a:srgbClr val="FF0066"/>
                </a:solidFill>
              </a:rPr>
              <a:t> </a:t>
            </a:r>
            <a:r>
              <a:rPr lang="en-US" sz="2800" dirty="0" err="1" smtClean="0">
                <a:solidFill>
                  <a:srgbClr val="FF0066"/>
                </a:solidFill>
              </a:rPr>
              <a:t>năng</a:t>
            </a:r>
            <a:r>
              <a:rPr lang="en-US" sz="2800" dirty="0" smtClean="0">
                <a:solidFill>
                  <a:srgbClr val="FF0066"/>
                </a:solidFill>
              </a:rPr>
              <a:t> </a:t>
            </a:r>
            <a:r>
              <a:rPr lang="en-US" sz="2800" dirty="0" err="1" smtClean="0">
                <a:solidFill>
                  <a:srgbClr val="FF0066"/>
                </a:solidFill>
              </a:rPr>
              <a:t>sản</a:t>
            </a:r>
            <a:r>
              <a:rPr lang="en-US" sz="2800" dirty="0" smtClean="0">
                <a:solidFill>
                  <a:srgbClr val="FF0066"/>
                </a:solidFill>
              </a:rPr>
              <a:t> </a:t>
            </a:r>
            <a:r>
              <a:rPr lang="en-US" sz="2800" dirty="0" err="1" smtClean="0">
                <a:solidFill>
                  <a:srgbClr val="FF0066"/>
                </a:solidFill>
              </a:rPr>
              <a:t>xuất</a:t>
            </a:r>
            <a:r>
              <a:rPr lang="en-US" sz="2800" dirty="0" smtClean="0">
                <a:solidFill>
                  <a:srgbClr val="FF0066"/>
                </a:solidFill>
              </a:rPr>
              <a:t>: 3,4,5,6,7</a:t>
            </a:r>
          </a:p>
          <a:p>
            <a:pPr>
              <a:buFontTx/>
              <a:buChar char="-"/>
            </a:pPr>
            <a:r>
              <a:rPr lang="en-US" sz="2800" dirty="0" err="1" smtClean="0">
                <a:solidFill>
                  <a:srgbClr val="FF0066"/>
                </a:solidFill>
              </a:rPr>
              <a:t>Chức</a:t>
            </a:r>
            <a:r>
              <a:rPr lang="en-US" sz="2800" dirty="0" smtClean="0">
                <a:solidFill>
                  <a:srgbClr val="FF0066"/>
                </a:solidFill>
              </a:rPr>
              <a:t> </a:t>
            </a:r>
            <a:r>
              <a:rPr lang="en-US" sz="2800" dirty="0" err="1" smtClean="0">
                <a:solidFill>
                  <a:srgbClr val="FF0066"/>
                </a:solidFill>
              </a:rPr>
              <a:t>năng</a:t>
            </a:r>
            <a:r>
              <a:rPr lang="en-US" sz="2800" dirty="0" smtClean="0">
                <a:solidFill>
                  <a:srgbClr val="FF0066"/>
                </a:solidFill>
              </a:rPr>
              <a:t> </a:t>
            </a:r>
            <a:r>
              <a:rPr lang="en-US" sz="2800" dirty="0" err="1" smtClean="0">
                <a:solidFill>
                  <a:srgbClr val="FF0066"/>
                </a:solidFill>
              </a:rPr>
              <a:t>lưu</a:t>
            </a:r>
            <a:r>
              <a:rPr lang="en-US" sz="2800" dirty="0" smtClean="0">
                <a:solidFill>
                  <a:srgbClr val="FF0066"/>
                </a:solidFill>
              </a:rPr>
              <a:t> </a:t>
            </a:r>
            <a:r>
              <a:rPr lang="en-US" sz="2800" dirty="0" err="1" smtClean="0">
                <a:solidFill>
                  <a:srgbClr val="FF0066"/>
                </a:solidFill>
              </a:rPr>
              <a:t>thông</a:t>
            </a:r>
            <a:r>
              <a:rPr lang="en-US" sz="2800" dirty="0" smtClean="0">
                <a:solidFill>
                  <a:srgbClr val="FF0066"/>
                </a:solidFill>
              </a:rPr>
              <a:t> (</a:t>
            </a:r>
            <a:r>
              <a:rPr lang="en-US" sz="2800" dirty="0" err="1" smtClean="0">
                <a:solidFill>
                  <a:srgbClr val="FF0066"/>
                </a:solidFill>
              </a:rPr>
              <a:t>thuộc</a:t>
            </a:r>
            <a:r>
              <a:rPr lang="en-US" sz="2800" dirty="0" smtClean="0">
                <a:solidFill>
                  <a:srgbClr val="FF0066"/>
                </a:solidFill>
              </a:rPr>
              <a:t> </a:t>
            </a:r>
            <a:r>
              <a:rPr lang="en-US" sz="2800" dirty="0" err="1" smtClean="0">
                <a:solidFill>
                  <a:srgbClr val="FF0066"/>
                </a:solidFill>
              </a:rPr>
              <a:t>lĩnh</a:t>
            </a:r>
            <a:r>
              <a:rPr lang="en-US" sz="2800" dirty="0" smtClean="0">
                <a:solidFill>
                  <a:srgbClr val="FF0066"/>
                </a:solidFill>
              </a:rPr>
              <a:t> </a:t>
            </a:r>
            <a:r>
              <a:rPr lang="en-US" sz="2800" dirty="0" err="1" smtClean="0">
                <a:solidFill>
                  <a:srgbClr val="FF0066"/>
                </a:solidFill>
              </a:rPr>
              <a:t>vực</a:t>
            </a:r>
            <a:r>
              <a:rPr lang="en-US" sz="2800" dirty="0" smtClean="0">
                <a:solidFill>
                  <a:srgbClr val="FF0066"/>
                </a:solidFill>
              </a:rPr>
              <a:t> </a:t>
            </a:r>
            <a:r>
              <a:rPr lang="en-US" sz="2800" dirty="0" err="1" smtClean="0">
                <a:solidFill>
                  <a:srgbClr val="FF0066"/>
                </a:solidFill>
              </a:rPr>
              <a:t>kinh</a:t>
            </a:r>
            <a:r>
              <a:rPr lang="en-US" sz="2800" dirty="0" smtClean="0">
                <a:solidFill>
                  <a:srgbClr val="FF0066"/>
                </a:solidFill>
              </a:rPr>
              <a:t> </a:t>
            </a:r>
            <a:r>
              <a:rPr lang="en-US" sz="2800" dirty="0" err="1" smtClean="0">
                <a:solidFill>
                  <a:srgbClr val="FF0066"/>
                </a:solidFill>
              </a:rPr>
              <a:t>doanh</a:t>
            </a:r>
            <a:r>
              <a:rPr lang="en-US" sz="2800" dirty="0" smtClean="0">
                <a:solidFill>
                  <a:srgbClr val="FF0066"/>
                </a:solidFill>
              </a:rPr>
              <a:t>): 1,2 </a:t>
            </a:r>
            <a:r>
              <a:rPr lang="en-US" sz="2800" dirty="0" err="1" smtClean="0">
                <a:solidFill>
                  <a:srgbClr val="FF0066"/>
                </a:solidFill>
              </a:rPr>
              <a:t>và</a:t>
            </a:r>
            <a:r>
              <a:rPr lang="en-US" sz="2800" dirty="0" smtClean="0">
                <a:solidFill>
                  <a:srgbClr val="FF0066"/>
                </a:solidFill>
              </a:rPr>
              <a:t> 8,9.</a:t>
            </a:r>
            <a:endParaRPr lang="en-US" sz="2800" dirty="0">
              <a:solidFill>
                <a:srgbClr val="FF0066"/>
              </a:solidFill>
            </a:endParaRPr>
          </a:p>
        </p:txBody>
      </p:sp>
      <p:sp>
        <p:nvSpPr>
          <p:cNvPr id="6" name="Rectangle 5"/>
          <p:cNvSpPr/>
          <p:nvPr/>
        </p:nvSpPr>
        <p:spPr>
          <a:xfrm>
            <a:off x="609600" y="2057400"/>
            <a:ext cx="1371600" cy="6096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smtClean="0">
                <a:solidFill>
                  <a:srgbClr val="FF0000"/>
                </a:solidFill>
              </a:rPr>
              <a:t>Nghiên</a:t>
            </a:r>
            <a:r>
              <a:rPr lang="en-US" b="1" dirty="0" smtClean="0">
                <a:solidFill>
                  <a:srgbClr val="FF0000"/>
                </a:solidFill>
              </a:rPr>
              <a:t> </a:t>
            </a:r>
            <a:r>
              <a:rPr lang="en-US" b="1" dirty="0" err="1" smtClean="0">
                <a:solidFill>
                  <a:srgbClr val="FF0000"/>
                </a:solidFill>
              </a:rPr>
              <a:t>cứu</a:t>
            </a:r>
            <a:r>
              <a:rPr lang="en-US" b="1" dirty="0" smtClean="0">
                <a:solidFill>
                  <a:srgbClr val="FF0000"/>
                </a:solidFill>
              </a:rPr>
              <a:t> </a:t>
            </a:r>
            <a:r>
              <a:rPr lang="en-US" b="1" dirty="0" err="1" smtClean="0">
                <a:solidFill>
                  <a:srgbClr val="FF0000"/>
                </a:solidFill>
              </a:rPr>
              <a:t>thị</a:t>
            </a:r>
            <a:r>
              <a:rPr lang="en-US" b="1" dirty="0" smtClean="0">
                <a:solidFill>
                  <a:srgbClr val="FF0000"/>
                </a:solidFill>
              </a:rPr>
              <a:t> </a:t>
            </a:r>
            <a:r>
              <a:rPr lang="en-US" b="1" dirty="0" err="1" smtClean="0">
                <a:solidFill>
                  <a:srgbClr val="FF0000"/>
                </a:solidFill>
              </a:rPr>
              <a:t>trường</a:t>
            </a:r>
            <a:endParaRPr lang="en-US" b="1" dirty="0">
              <a:solidFill>
                <a:srgbClr val="FF0000"/>
              </a:solidFill>
            </a:endParaRPr>
          </a:p>
        </p:txBody>
      </p:sp>
      <p:sp>
        <p:nvSpPr>
          <p:cNvPr id="9" name="Rectangle 8"/>
          <p:cNvSpPr/>
          <p:nvPr/>
        </p:nvSpPr>
        <p:spPr>
          <a:xfrm>
            <a:off x="2286000" y="2057400"/>
            <a:ext cx="1371600" cy="6096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smtClean="0">
                <a:solidFill>
                  <a:srgbClr val="FF0000"/>
                </a:solidFill>
              </a:rPr>
              <a:t>Chọn</a:t>
            </a:r>
            <a:r>
              <a:rPr lang="en-US" b="1" dirty="0" smtClean="0">
                <a:solidFill>
                  <a:srgbClr val="FF0000"/>
                </a:solidFill>
              </a:rPr>
              <a:t> sp </a:t>
            </a:r>
            <a:r>
              <a:rPr lang="en-US" b="1" dirty="0" err="1" smtClean="0">
                <a:solidFill>
                  <a:srgbClr val="FF0000"/>
                </a:solidFill>
              </a:rPr>
              <a:t>hàng</a:t>
            </a:r>
            <a:r>
              <a:rPr lang="en-US" b="1" dirty="0" smtClean="0">
                <a:solidFill>
                  <a:srgbClr val="FF0000"/>
                </a:solidFill>
              </a:rPr>
              <a:t> </a:t>
            </a:r>
            <a:r>
              <a:rPr lang="en-US" b="1" dirty="0" err="1" smtClean="0">
                <a:solidFill>
                  <a:srgbClr val="FF0000"/>
                </a:solidFill>
              </a:rPr>
              <a:t>hóa</a:t>
            </a:r>
            <a:endParaRPr lang="en-US" b="1" dirty="0">
              <a:solidFill>
                <a:srgbClr val="FF0000"/>
              </a:solidFill>
            </a:endParaRPr>
          </a:p>
        </p:txBody>
      </p:sp>
      <p:sp>
        <p:nvSpPr>
          <p:cNvPr id="10" name="Rectangle 9"/>
          <p:cNvSpPr/>
          <p:nvPr/>
        </p:nvSpPr>
        <p:spPr>
          <a:xfrm>
            <a:off x="3962400" y="2057400"/>
            <a:ext cx="1371600" cy="6096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smtClean="0">
                <a:solidFill>
                  <a:srgbClr val="FF0000"/>
                </a:solidFill>
              </a:rPr>
              <a:t>Thiết</a:t>
            </a:r>
            <a:r>
              <a:rPr lang="en-US" b="1" dirty="0" smtClean="0">
                <a:solidFill>
                  <a:srgbClr val="FF0000"/>
                </a:solidFill>
              </a:rPr>
              <a:t> </a:t>
            </a:r>
            <a:r>
              <a:rPr lang="en-US" b="1" dirty="0" err="1" smtClean="0">
                <a:solidFill>
                  <a:srgbClr val="FF0000"/>
                </a:solidFill>
              </a:rPr>
              <a:t>kế</a:t>
            </a:r>
            <a:r>
              <a:rPr lang="en-US" b="1" dirty="0" smtClean="0">
                <a:solidFill>
                  <a:srgbClr val="FF0000"/>
                </a:solidFill>
              </a:rPr>
              <a:t> sp</a:t>
            </a:r>
            <a:endParaRPr lang="en-US" b="1" dirty="0">
              <a:solidFill>
                <a:srgbClr val="FF0000"/>
              </a:solidFill>
            </a:endParaRPr>
          </a:p>
        </p:txBody>
      </p:sp>
      <p:sp>
        <p:nvSpPr>
          <p:cNvPr id="11" name="Rectangle 10"/>
          <p:cNvSpPr/>
          <p:nvPr/>
        </p:nvSpPr>
        <p:spPr>
          <a:xfrm>
            <a:off x="5638800" y="2057400"/>
            <a:ext cx="1371600" cy="60960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smtClean="0">
                <a:solidFill>
                  <a:srgbClr val="FF0000"/>
                </a:solidFill>
              </a:rPr>
              <a:t>C.Bị</a:t>
            </a:r>
            <a:r>
              <a:rPr lang="en-US" b="1" dirty="0" smtClean="0">
                <a:solidFill>
                  <a:srgbClr val="FF0000"/>
                </a:solidFill>
              </a:rPr>
              <a:t> </a:t>
            </a:r>
            <a:r>
              <a:rPr lang="en-US" b="1" dirty="0" err="1" smtClean="0">
                <a:solidFill>
                  <a:srgbClr val="FF0000"/>
                </a:solidFill>
              </a:rPr>
              <a:t>các</a:t>
            </a:r>
            <a:r>
              <a:rPr lang="en-US" b="1" dirty="0" smtClean="0">
                <a:solidFill>
                  <a:srgbClr val="FF0000"/>
                </a:solidFill>
              </a:rPr>
              <a:t> </a:t>
            </a:r>
            <a:r>
              <a:rPr lang="en-US" b="1" dirty="0" err="1" smtClean="0">
                <a:solidFill>
                  <a:srgbClr val="FF0000"/>
                </a:solidFill>
              </a:rPr>
              <a:t>yếu</a:t>
            </a:r>
            <a:r>
              <a:rPr lang="en-US" b="1" dirty="0" smtClean="0">
                <a:solidFill>
                  <a:srgbClr val="FF0000"/>
                </a:solidFill>
              </a:rPr>
              <a:t> </a:t>
            </a:r>
            <a:r>
              <a:rPr lang="en-US" b="1" dirty="0" err="1" smtClean="0">
                <a:solidFill>
                  <a:srgbClr val="FF0000"/>
                </a:solidFill>
              </a:rPr>
              <a:t>tố</a:t>
            </a:r>
            <a:r>
              <a:rPr lang="en-US" b="1" dirty="0" smtClean="0">
                <a:solidFill>
                  <a:srgbClr val="FF0000"/>
                </a:solidFill>
              </a:rPr>
              <a:t> SX</a:t>
            </a:r>
            <a:endParaRPr lang="en-US" b="1" dirty="0">
              <a:solidFill>
                <a:srgbClr val="FF0000"/>
              </a:solidFill>
            </a:endParaRPr>
          </a:p>
        </p:txBody>
      </p:sp>
      <p:sp>
        <p:nvSpPr>
          <p:cNvPr id="12" name="Rectangle 11"/>
          <p:cNvSpPr/>
          <p:nvPr/>
        </p:nvSpPr>
        <p:spPr>
          <a:xfrm>
            <a:off x="7315200" y="2057400"/>
            <a:ext cx="1371600" cy="60960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smtClean="0">
                <a:solidFill>
                  <a:srgbClr val="FF0000"/>
                </a:solidFill>
              </a:rPr>
              <a:t>Tổ</a:t>
            </a:r>
            <a:r>
              <a:rPr lang="en-US" b="1" dirty="0" smtClean="0">
                <a:solidFill>
                  <a:srgbClr val="FF0000"/>
                </a:solidFill>
              </a:rPr>
              <a:t> </a:t>
            </a:r>
            <a:r>
              <a:rPr lang="en-US" b="1" dirty="0" err="1" smtClean="0">
                <a:solidFill>
                  <a:srgbClr val="FF0000"/>
                </a:solidFill>
              </a:rPr>
              <a:t>chức</a:t>
            </a:r>
            <a:r>
              <a:rPr lang="en-US" b="1" dirty="0" smtClean="0">
                <a:solidFill>
                  <a:srgbClr val="FF0000"/>
                </a:solidFill>
              </a:rPr>
              <a:t> SX</a:t>
            </a:r>
            <a:endParaRPr lang="en-US" b="1" dirty="0">
              <a:solidFill>
                <a:srgbClr val="FF0000"/>
              </a:solidFill>
            </a:endParaRPr>
          </a:p>
        </p:txBody>
      </p:sp>
      <p:sp>
        <p:nvSpPr>
          <p:cNvPr id="13" name="Rectangle 12"/>
          <p:cNvSpPr/>
          <p:nvPr/>
        </p:nvSpPr>
        <p:spPr>
          <a:xfrm>
            <a:off x="7391400" y="3505200"/>
            <a:ext cx="1371600" cy="609600"/>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0000"/>
                </a:solidFill>
              </a:rPr>
              <a:t>SX </a:t>
            </a:r>
            <a:r>
              <a:rPr lang="en-US" b="1" dirty="0" err="1" smtClean="0">
                <a:solidFill>
                  <a:srgbClr val="FF0000"/>
                </a:solidFill>
              </a:rPr>
              <a:t>thử</a:t>
            </a:r>
            <a:r>
              <a:rPr lang="en-US" b="1" dirty="0" smtClean="0">
                <a:solidFill>
                  <a:srgbClr val="FF0000"/>
                </a:solidFill>
              </a:rPr>
              <a:t>, </a:t>
            </a:r>
            <a:r>
              <a:rPr lang="en-US" b="1" dirty="0" err="1" smtClean="0">
                <a:solidFill>
                  <a:srgbClr val="FF0000"/>
                </a:solidFill>
              </a:rPr>
              <a:t>bán</a:t>
            </a:r>
            <a:r>
              <a:rPr lang="en-US" b="1" dirty="0" smtClean="0">
                <a:solidFill>
                  <a:srgbClr val="FF0000"/>
                </a:solidFill>
              </a:rPr>
              <a:t> </a:t>
            </a:r>
            <a:r>
              <a:rPr lang="en-US" b="1" dirty="0" err="1" smtClean="0">
                <a:solidFill>
                  <a:srgbClr val="FF0000"/>
                </a:solidFill>
              </a:rPr>
              <a:t>thử</a:t>
            </a:r>
            <a:r>
              <a:rPr lang="en-US" b="1" dirty="0" smtClean="0">
                <a:solidFill>
                  <a:srgbClr val="FF0000"/>
                </a:solidFill>
              </a:rPr>
              <a:t> </a:t>
            </a:r>
            <a:r>
              <a:rPr lang="en-US" b="1" dirty="0" err="1" smtClean="0">
                <a:solidFill>
                  <a:srgbClr val="FF0000"/>
                </a:solidFill>
              </a:rPr>
              <a:t>nghiệm</a:t>
            </a:r>
            <a:endParaRPr lang="en-US" b="1" dirty="0">
              <a:solidFill>
                <a:srgbClr val="FF0000"/>
              </a:solidFill>
            </a:endParaRPr>
          </a:p>
        </p:txBody>
      </p:sp>
      <p:sp>
        <p:nvSpPr>
          <p:cNvPr id="14" name="Rectangle 13"/>
          <p:cNvSpPr/>
          <p:nvPr/>
        </p:nvSpPr>
        <p:spPr>
          <a:xfrm>
            <a:off x="5562600" y="3505200"/>
            <a:ext cx="1371600" cy="609600"/>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FF0000"/>
                </a:solidFill>
              </a:rPr>
              <a:t>SX </a:t>
            </a:r>
            <a:r>
              <a:rPr lang="en-US" b="1" dirty="0" err="1" smtClean="0">
                <a:solidFill>
                  <a:srgbClr val="FF0000"/>
                </a:solidFill>
              </a:rPr>
              <a:t>hàng</a:t>
            </a:r>
            <a:r>
              <a:rPr lang="en-US" b="1" dirty="0" smtClean="0">
                <a:solidFill>
                  <a:srgbClr val="FF0000"/>
                </a:solidFill>
              </a:rPr>
              <a:t> </a:t>
            </a:r>
            <a:r>
              <a:rPr lang="en-US" b="1" dirty="0" err="1" smtClean="0">
                <a:solidFill>
                  <a:srgbClr val="FF0000"/>
                </a:solidFill>
              </a:rPr>
              <a:t>loạt</a:t>
            </a:r>
            <a:endParaRPr lang="en-US" b="1" dirty="0">
              <a:solidFill>
                <a:srgbClr val="FF0000"/>
              </a:solidFill>
            </a:endParaRPr>
          </a:p>
        </p:txBody>
      </p:sp>
      <p:sp>
        <p:nvSpPr>
          <p:cNvPr id="15" name="Rectangle 14"/>
          <p:cNvSpPr/>
          <p:nvPr/>
        </p:nvSpPr>
        <p:spPr>
          <a:xfrm>
            <a:off x="3886200" y="3505200"/>
            <a:ext cx="1371600" cy="6096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smtClean="0">
                <a:solidFill>
                  <a:srgbClr val="FF0000"/>
                </a:solidFill>
              </a:rPr>
              <a:t>Tổ</a:t>
            </a:r>
            <a:r>
              <a:rPr lang="en-US" b="1" dirty="0" smtClean="0">
                <a:solidFill>
                  <a:srgbClr val="FF0000"/>
                </a:solidFill>
              </a:rPr>
              <a:t> </a:t>
            </a:r>
            <a:r>
              <a:rPr lang="en-US" b="1" dirty="0" err="1" smtClean="0">
                <a:solidFill>
                  <a:srgbClr val="FF0000"/>
                </a:solidFill>
              </a:rPr>
              <a:t>chức</a:t>
            </a:r>
            <a:r>
              <a:rPr lang="en-US" b="1" dirty="0" smtClean="0">
                <a:solidFill>
                  <a:srgbClr val="FF0000"/>
                </a:solidFill>
              </a:rPr>
              <a:t> </a:t>
            </a:r>
            <a:r>
              <a:rPr lang="en-US" b="1" dirty="0" err="1" smtClean="0">
                <a:solidFill>
                  <a:srgbClr val="FF0000"/>
                </a:solidFill>
              </a:rPr>
              <a:t>tiêu</a:t>
            </a:r>
            <a:r>
              <a:rPr lang="en-US" b="1" dirty="0" smtClean="0">
                <a:solidFill>
                  <a:srgbClr val="FF0000"/>
                </a:solidFill>
              </a:rPr>
              <a:t> </a:t>
            </a:r>
            <a:r>
              <a:rPr lang="en-US" b="1" dirty="0" err="1" smtClean="0">
                <a:solidFill>
                  <a:srgbClr val="FF0000"/>
                </a:solidFill>
              </a:rPr>
              <a:t>thụ</a:t>
            </a:r>
            <a:r>
              <a:rPr lang="en-US" b="1" dirty="0" smtClean="0">
                <a:solidFill>
                  <a:srgbClr val="FF0000"/>
                </a:solidFill>
              </a:rPr>
              <a:t> sp</a:t>
            </a:r>
            <a:endParaRPr lang="en-US" b="1" dirty="0">
              <a:solidFill>
                <a:srgbClr val="FF0000"/>
              </a:solidFill>
            </a:endParaRPr>
          </a:p>
        </p:txBody>
      </p:sp>
      <p:sp>
        <p:nvSpPr>
          <p:cNvPr id="16" name="Rectangle 15"/>
          <p:cNvSpPr/>
          <p:nvPr/>
        </p:nvSpPr>
        <p:spPr>
          <a:xfrm>
            <a:off x="2209800" y="3505200"/>
            <a:ext cx="1371600" cy="609600"/>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smtClean="0">
                <a:solidFill>
                  <a:srgbClr val="FF0000"/>
                </a:solidFill>
              </a:rPr>
              <a:t>Điều</a:t>
            </a:r>
            <a:r>
              <a:rPr lang="en-US" b="1" dirty="0" smtClean="0">
                <a:solidFill>
                  <a:srgbClr val="FF0000"/>
                </a:solidFill>
              </a:rPr>
              <a:t> </a:t>
            </a:r>
            <a:r>
              <a:rPr lang="en-US" b="1" dirty="0" err="1" smtClean="0">
                <a:solidFill>
                  <a:srgbClr val="FF0000"/>
                </a:solidFill>
              </a:rPr>
              <a:t>tra</a:t>
            </a:r>
            <a:r>
              <a:rPr lang="en-US" b="1" dirty="0" smtClean="0">
                <a:solidFill>
                  <a:srgbClr val="FF0000"/>
                </a:solidFill>
              </a:rPr>
              <a:t> </a:t>
            </a:r>
            <a:r>
              <a:rPr lang="en-US" b="1" dirty="0" err="1" smtClean="0">
                <a:solidFill>
                  <a:srgbClr val="FF0000"/>
                </a:solidFill>
              </a:rPr>
              <a:t>sau</a:t>
            </a:r>
            <a:r>
              <a:rPr lang="en-US" b="1" dirty="0" smtClean="0">
                <a:solidFill>
                  <a:srgbClr val="FF0000"/>
                </a:solidFill>
              </a:rPr>
              <a:t> </a:t>
            </a:r>
            <a:r>
              <a:rPr lang="en-US" b="1" dirty="0" err="1" smtClean="0">
                <a:solidFill>
                  <a:srgbClr val="FF0000"/>
                </a:solidFill>
              </a:rPr>
              <a:t>tiêu</a:t>
            </a:r>
            <a:r>
              <a:rPr lang="en-US" b="1" dirty="0" smtClean="0">
                <a:solidFill>
                  <a:srgbClr val="FF0000"/>
                </a:solidFill>
              </a:rPr>
              <a:t> </a:t>
            </a:r>
            <a:r>
              <a:rPr lang="en-US" b="1" dirty="0" err="1" smtClean="0">
                <a:solidFill>
                  <a:srgbClr val="FF0000"/>
                </a:solidFill>
              </a:rPr>
              <a:t>thụ</a:t>
            </a:r>
            <a:endParaRPr lang="en-US" b="1" dirty="0">
              <a:solidFill>
                <a:srgbClr val="FF0000"/>
              </a:solidFill>
            </a:endParaRPr>
          </a:p>
        </p:txBody>
      </p:sp>
      <p:cxnSp>
        <p:nvCxnSpPr>
          <p:cNvPr id="18" name="Straight Arrow Connector 17"/>
          <p:cNvCxnSpPr>
            <a:stCxn id="6" idx="3"/>
          </p:cNvCxnSpPr>
          <p:nvPr/>
        </p:nvCxnSpPr>
        <p:spPr>
          <a:xfrm>
            <a:off x="1981200" y="2362200"/>
            <a:ext cx="22860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3657600" y="2362200"/>
            <a:ext cx="30480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0" idx="3"/>
            <a:endCxn id="11" idx="1"/>
          </p:cNvCxnSpPr>
          <p:nvPr/>
        </p:nvCxnSpPr>
        <p:spPr>
          <a:xfrm>
            <a:off x="5334000" y="2362200"/>
            <a:ext cx="30480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stCxn id="11" idx="3"/>
            <a:endCxn id="12" idx="1"/>
          </p:cNvCxnSpPr>
          <p:nvPr/>
        </p:nvCxnSpPr>
        <p:spPr>
          <a:xfrm>
            <a:off x="7010400" y="2362200"/>
            <a:ext cx="30480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rot="5400000">
            <a:off x="7886700" y="3086100"/>
            <a:ext cx="83820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stCxn id="13" idx="1"/>
            <a:endCxn id="14" idx="3"/>
          </p:cNvCxnSpPr>
          <p:nvPr/>
        </p:nvCxnSpPr>
        <p:spPr>
          <a:xfrm rot="10800000">
            <a:off x="6934200" y="3810000"/>
            <a:ext cx="45720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stCxn id="14" idx="1"/>
            <a:endCxn id="15" idx="3"/>
          </p:cNvCxnSpPr>
          <p:nvPr/>
        </p:nvCxnSpPr>
        <p:spPr>
          <a:xfrm rot="10800000">
            <a:off x="5257800" y="3810000"/>
            <a:ext cx="30480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stCxn id="15" idx="1"/>
            <a:endCxn id="16" idx="3"/>
          </p:cNvCxnSpPr>
          <p:nvPr/>
        </p:nvCxnSpPr>
        <p:spPr>
          <a:xfrm rot="10800000">
            <a:off x="3581400" y="3810000"/>
            <a:ext cx="30480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a:stCxn id="16" idx="0"/>
          </p:cNvCxnSpPr>
          <p:nvPr/>
        </p:nvCxnSpPr>
        <p:spPr>
          <a:xfrm rot="5400000" flipH="1" flipV="1">
            <a:off x="2514600" y="3124200"/>
            <a:ext cx="762000" cy="1588"/>
          </a:xfrm>
          <a:prstGeom prst="straightConnector1">
            <a:avLst/>
          </a:prstGeom>
          <a:ln w="28575">
            <a:solidFill>
              <a:srgbClr val="FF0066"/>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stCxn id="10" idx="2"/>
          </p:cNvCxnSpPr>
          <p:nvPr/>
        </p:nvCxnSpPr>
        <p:spPr>
          <a:xfrm rot="5400000">
            <a:off x="4267200" y="3048000"/>
            <a:ext cx="762000" cy="1588"/>
          </a:xfrm>
          <a:prstGeom prst="straightConnector1">
            <a:avLst/>
          </a:prstGeom>
          <a:ln w="28575">
            <a:solidFill>
              <a:srgbClr val="FF0066"/>
            </a:solidFill>
            <a:prstDash val="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stCxn id="11" idx="2"/>
          </p:cNvCxnSpPr>
          <p:nvPr/>
        </p:nvCxnSpPr>
        <p:spPr>
          <a:xfrm rot="5400000">
            <a:off x="5943600" y="3048000"/>
            <a:ext cx="762000" cy="1588"/>
          </a:xfrm>
          <a:prstGeom prst="straightConnector1">
            <a:avLst/>
          </a:prstGeom>
          <a:ln w="28575">
            <a:solidFill>
              <a:srgbClr val="FF0066"/>
            </a:solidFill>
            <a:prstDash val="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rot="5400000">
            <a:off x="7429500" y="3086100"/>
            <a:ext cx="838200" cy="1588"/>
          </a:xfrm>
          <a:prstGeom prst="straightConnector1">
            <a:avLst/>
          </a:prstGeom>
          <a:ln w="28575">
            <a:solidFill>
              <a:srgbClr val="FF0066"/>
            </a:solidFill>
            <a:prstDash val="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2895600" y="3124200"/>
            <a:ext cx="4953000" cy="1588"/>
          </a:xfrm>
          <a:prstGeom prst="line">
            <a:avLst/>
          </a:prstGeom>
          <a:ln w="28575">
            <a:solidFill>
              <a:srgbClr val="00B0F0"/>
            </a:solidFill>
            <a:prstDash val="lg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ppt_x"/>
                                          </p:val>
                                        </p:tav>
                                        <p:tav tm="100000">
                                          <p:val>
                                            <p:strVal val="#ppt_x"/>
                                          </p:val>
                                        </p:tav>
                                      </p:tavLst>
                                    </p:anim>
                                    <p:anim calcmode="lin" valueType="num">
                                      <p:cBhvr additive="base">
                                        <p:cTn id="1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ox(in)">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checkerboard(across)">
                                      <p:cBhvr>
                                        <p:cTn id="29" dur="5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500" fill="hold"/>
                                        <p:tgtEl>
                                          <p:spTgt spid="25"/>
                                        </p:tgtEl>
                                        <p:attrNameLst>
                                          <p:attrName>ppt_x</p:attrName>
                                        </p:attrNameLst>
                                      </p:cBhvr>
                                      <p:tavLst>
                                        <p:tav tm="0">
                                          <p:val>
                                            <p:strVal val="#ppt_x"/>
                                          </p:val>
                                        </p:tav>
                                        <p:tav tm="100000">
                                          <p:val>
                                            <p:strVal val="#ppt_x"/>
                                          </p:val>
                                        </p:tav>
                                      </p:tavLst>
                                    </p:anim>
                                    <p:anim calcmode="lin" valueType="num">
                                      <p:cBhvr additive="base">
                                        <p:cTn id="35"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8" presetClass="entr" presetSubtype="16"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amond(in)">
                                      <p:cBhvr>
                                        <p:cTn id="40" dur="20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500" fill="hold"/>
                                        <p:tgtEl>
                                          <p:spTgt spid="28"/>
                                        </p:tgtEl>
                                        <p:attrNameLst>
                                          <p:attrName>ppt_x</p:attrName>
                                        </p:attrNameLst>
                                      </p:cBhvr>
                                      <p:tavLst>
                                        <p:tav tm="0">
                                          <p:val>
                                            <p:strVal val="#ppt_x"/>
                                          </p:val>
                                        </p:tav>
                                        <p:tav tm="100000">
                                          <p:val>
                                            <p:strVal val="#ppt_x"/>
                                          </p:val>
                                        </p:tav>
                                      </p:tavLst>
                                    </p:anim>
                                    <p:anim calcmode="lin" valueType="num">
                                      <p:cBhvr additive="base">
                                        <p:cTn id="46"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linds(horizontal)">
                                      <p:cBhvr>
                                        <p:cTn id="51" dur="500"/>
                                        <p:tgtEl>
                                          <p:spTgt spid="12"/>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500" fill="hold"/>
                                        <p:tgtEl>
                                          <p:spTgt spid="30"/>
                                        </p:tgtEl>
                                        <p:attrNameLst>
                                          <p:attrName>ppt_x</p:attrName>
                                        </p:attrNameLst>
                                      </p:cBhvr>
                                      <p:tavLst>
                                        <p:tav tm="0">
                                          <p:val>
                                            <p:strVal val="#ppt_x"/>
                                          </p:val>
                                        </p:tav>
                                        <p:tav tm="100000">
                                          <p:val>
                                            <p:strVal val="#ppt_x"/>
                                          </p:val>
                                        </p:tav>
                                      </p:tavLst>
                                    </p:anim>
                                    <p:anim calcmode="lin" valueType="num">
                                      <p:cBhvr additive="base">
                                        <p:cTn id="5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 presetClass="entr" presetSubtype="16" fill="hold" grpId="0" nodeType="click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box(in)">
                                      <p:cBhvr>
                                        <p:cTn id="62" dur="500"/>
                                        <p:tgtEl>
                                          <p:spTgt spid="13"/>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additive="base">
                                        <p:cTn id="67" dur="500" fill="hold"/>
                                        <p:tgtEl>
                                          <p:spTgt spid="32"/>
                                        </p:tgtEl>
                                        <p:attrNameLst>
                                          <p:attrName>ppt_x</p:attrName>
                                        </p:attrNameLst>
                                      </p:cBhvr>
                                      <p:tavLst>
                                        <p:tav tm="0">
                                          <p:val>
                                            <p:strVal val="#ppt_x"/>
                                          </p:val>
                                        </p:tav>
                                        <p:tav tm="100000">
                                          <p:val>
                                            <p:strVal val="#ppt_x"/>
                                          </p:val>
                                        </p:tav>
                                      </p:tavLst>
                                    </p:anim>
                                    <p:anim calcmode="lin" valueType="num">
                                      <p:cBhvr additive="base">
                                        <p:cTn id="6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5" presetClass="entr" presetSubtype="10" fill="hold" grpId="0" nodeType="click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checkerboard(across)">
                                      <p:cBhvr>
                                        <p:cTn id="73" dur="500"/>
                                        <p:tgtEl>
                                          <p:spTgt spid="14"/>
                                        </p:tgtEl>
                                      </p:cBhvr>
                                    </p:animEffect>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nodeType="click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500" fill="hold"/>
                                        <p:tgtEl>
                                          <p:spTgt spid="34"/>
                                        </p:tgtEl>
                                        <p:attrNameLst>
                                          <p:attrName>ppt_x</p:attrName>
                                        </p:attrNameLst>
                                      </p:cBhvr>
                                      <p:tavLst>
                                        <p:tav tm="0">
                                          <p:val>
                                            <p:strVal val="#ppt_x"/>
                                          </p:val>
                                        </p:tav>
                                        <p:tav tm="100000">
                                          <p:val>
                                            <p:strVal val="#ppt_x"/>
                                          </p:val>
                                        </p:tav>
                                      </p:tavLst>
                                    </p:anim>
                                    <p:anim calcmode="lin" valueType="num">
                                      <p:cBhvr additive="base">
                                        <p:cTn id="79"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8" presetClass="entr" presetSubtype="16" fill="hold" grpId="0" nodeType="click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diamond(in)">
                                      <p:cBhvr>
                                        <p:cTn id="84" dur="2000"/>
                                        <p:tgtEl>
                                          <p:spTgt spid="15"/>
                                        </p:tgtEl>
                                      </p:cBhvr>
                                    </p:animEffect>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additive="base">
                                        <p:cTn id="89" dur="500" fill="hold"/>
                                        <p:tgtEl>
                                          <p:spTgt spid="36"/>
                                        </p:tgtEl>
                                        <p:attrNameLst>
                                          <p:attrName>ppt_x</p:attrName>
                                        </p:attrNameLst>
                                      </p:cBhvr>
                                      <p:tavLst>
                                        <p:tav tm="0">
                                          <p:val>
                                            <p:strVal val="#ppt_x"/>
                                          </p:val>
                                        </p:tav>
                                        <p:tav tm="100000">
                                          <p:val>
                                            <p:strVal val="#ppt_x"/>
                                          </p:val>
                                        </p:tav>
                                      </p:tavLst>
                                    </p:anim>
                                    <p:anim calcmode="lin" valueType="num">
                                      <p:cBhvr additive="base">
                                        <p:cTn id="90"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7" presetClass="entr" presetSubtype="4" fill="hold" grpId="0" nodeType="click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additive="base">
                                        <p:cTn id="95" dur="5000" fill="hold"/>
                                        <p:tgtEl>
                                          <p:spTgt spid="16"/>
                                        </p:tgtEl>
                                        <p:attrNameLst>
                                          <p:attrName>ppt_x</p:attrName>
                                        </p:attrNameLst>
                                      </p:cBhvr>
                                      <p:tavLst>
                                        <p:tav tm="0">
                                          <p:val>
                                            <p:strVal val="#ppt_x"/>
                                          </p:val>
                                        </p:tav>
                                        <p:tav tm="100000">
                                          <p:val>
                                            <p:strVal val="#ppt_x"/>
                                          </p:val>
                                        </p:tav>
                                      </p:tavLst>
                                    </p:anim>
                                    <p:anim calcmode="lin" valueType="num">
                                      <p:cBhvr additive="base">
                                        <p:cTn id="96" dur="50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nodeType="clickEffect">
                                  <p:stCondLst>
                                    <p:cond delay="0"/>
                                  </p:stCondLst>
                                  <p:childTnLst>
                                    <p:set>
                                      <p:cBhvr>
                                        <p:cTn id="100" dur="1" fill="hold">
                                          <p:stCondLst>
                                            <p:cond delay="0"/>
                                          </p:stCondLst>
                                        </p:cTn>
                                        <p:tgtEl>
                                          <p:spTgt spid="3">
                                            <p:txEl>
                                              <p:pRg st="7" end="7"/>
                                            </p:txEl>
                                          </p:spTgt>
                                        </p:tgtEl>
                                        <p:attrNameLst>
                                          <p:attrName>style.visibility</p:attrName>
                                        </p:attrNameLst>
                                      </p:cBhvr>
                                      <p:to>
                                        <p:strVal val="visible"/>
                                      </p:to>
                                    </p:set>
                                    <p:anim calcmode="lin" valueType="num">
                                      <p:cBhvr additive="base">
                                        <p:cTn id="10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0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nodeType="clickEffect">
                                  <p:stCondLst>
                                    <p:cond delay="0"/>
                                  </p:stCondLst>
                                  <p:childTnLst>
                                    <p:set>
                                      <p:cBhvr>
                                        <p:cTn id="106" dur="1" fill="hold">
                                          <p:stCondLst>
                                            <p:cond delay="0"/>
                                          </p:stCondLst>
                                        </p:cTn>
                                        <p:tgtEl>
                                          <p:spTgt spid="3">
                                            <p:txEl>
                                              <p:pRg st="8" end="8"/>
                                            </p:txEl>
                                          </p:spTgt>
                                        </p:tgtEl>
                                        <p:attrNameLst>
                                          <p:attrName>style.visibility</p:attrName>
                                        </p:attrNameLst>
                                      </p:cBhvr>
                                      <p:to>
                                        <p:strVal val="visible"/>
                                      </p:to>
                                    </p:set>
                                    <p:anim calcmode="lin" valueType="num">
                                      <p:cBhvr additive="base">
                                        <p:cTn id="10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0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lvl="0" indent="0">
              <a:buNone/>
            </a:pPr>
            <a:r>
              <a:rPr lang="en-US">
                <a:solidFill>
                  <a:prstClr val="black"/>
                </a:solidFill>
              </a:rPr>
              <a:t>2.Đặc trưng của một </a:t>
            </a:r>
            <a:r>
              <a:rPr lang="en-US">
                <a:solidFill>
                  <a:prstClr val="black"/>
                </a:solidFill>
              </a:rPr>
              <a:t>cơ </a:t>
            </a:r>
            <a:r>
              <a:rPr lang="en-US" smtClean="0">
                <a:solidFill>
                  <a:prstClr val="black"/>
                </a:solidFill>
              </a:rPr>
              <a:t>cấu</a:t>
            </a:r>
            <a:endParaRPr lang="en-US" smtClean="0"/>
          </a:p>
          <a:p>
            <a:pPr marL="0" indent="0">
              <a:buNone/>
            </a:pPr>
            <a:r>
              <a:rPr lang="en-US" smtClean="0"/>
              <a:t>3</a:t>
            </a:r>
            <a:r>
              <a:rPr lang="en-US" smtClean="0"/>
              <a:t>. Những yếu tố ảnh hưởng đến cơ cấu quản lý:</a:t>
            </a:r>
          </a:p>
          <a:p>
            <a:pPr marL="0" indent="0">
              <a:buNone/>
            </a:pPr>
            <a:r>
              <a:rPr lang="en-US" smtClean="0"/>
              <a:t>- Nhóm nhân tố thuộc lĩnh vực quản lý</a:t>
            </a:r>
          </a:p>
          <a:p>
            <a:pPr marL="0" indent="0">
              <a:buNone/>
            </a:pPr>
            <a:r>
              <a:rPr lang="en-US" smtClean="0"/>
              <a:t>- Nhóm nhân tố thuộc cơ chế, chính sách PL của NN</a:t>
            </a:r>
            <a:endParaRPr lang="en-US"/>
          </a:p>
        </p:txBody>
      </p:sp>
    </p:spTree>
    <p:extLst>
      <p:ext uri="{BB962C8B-B14F-4D97-AF65-F5344CB8AC3E}">
        <p14:creationId xmlns:p14="http://schemas.microsoft.com/office/powerpoint/2010/main" val="3199496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smtClean="0"/>
              <a:t>4. Yêu cầu đối với cơ cấu quản lý tối ưu:</a:t>
            </a:r>
          </a:p>
          <a:p>
            <a:pPr marL="0" indent="0">
              <a:buNone/>
            </a:pPr>
            <a:r>
              <a:rPr lang="en-US" smtClean="0"/>
              <a:t>- Tính tối ưu</a:t>
            </a:r>
          </a:p>
          <a:p>
            <a:pPr marL="0" indent="0">
              <a:buNone/>
            </a:pPr>
            <a:r>
              <a:rPr lang="en-US" smtClean="0"/>
              <a:t>- Tính linh hoạt.</a:t>
            </a:r>
          </a:p>
          <a:p>
            <a:pPr marL="0" indent="0">
              <a:buNone/>
            </a:pPr>
            <a:r>
              <a:rPr lang="en-US" smtClean="0"/>
              <a:t>- Tính tin cậy</a:t>
            </a:r>
          </a:p>
          <a:p>
            <a:pPr marL="0" indent="0">
              <a:buNone/>
            </a:pPr>
            <a:r>
              <a:rPr lang="en-US" smtClean="0"/>
              <a:t>- Tính kinh tế</a:t>
            </a:r>
          </a:p>
          <a:p>
            <a:pPr marL="0" indent="0">
              <a:buNone/>
            </a:pPr>
            <a:endParaRPr lang="en-US"/>
          </a:p>
        </p:txBody>
      </p:sp>
    </p:spTree>
    <p:extLst>
      <p:ext uri="{BB962C8B-B14F-4D97-AF65-F5344CB8AC3E}">
        <p14:creationId xmlns:p14="http://schemas.microsoft.com/office/powerpoint/2010/main" val="457759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smtClean="0"/>
              <a:t>5.Các dạng cơ cấu quản lý:</a:t>
            </a:r>
          </a:p>
          <a:p>
            <a:pPr marL="0" indent="0">
              <a:buNone/>
            </a:pPr>
            <a:r>
              <a:rPr lang="en-US" smtClean="0"/>
              <a:t>- Cơ cấu theo chức năng</a:t>
            </a:r>
          </a:p>
          <a:p>
            <a:pPr marL="0" indent="0">
              <a:buNone/>
            </a:pPr>
            <a:r>
              <a:rPr lang="en-US" smtClean="0"/>
              <a:t>- Cơ cấu theo sản phẩm</a:t>
            </a:r>
          </a:p>
          <a:p>
            <a:pPr marL="0" indent="0">
              <a:buNone/>
            </a:pPr>
            <a:r>
              <a:rPr lang="en-US" smtClean="0"/>
              <a:t>- Cơ cấu theo khách hàng</a:t>
            </a:r>
          </a:p>
          <a:p>
            <a:pPr marL="0" indent="0">
              <a:buNone/>
            </a:pPr>
            <a:r>
              <a:rPr lang="en-US" smtClean="0"/>
              <a:t>- Cơ cấu theo địa lý</a:t>
            </a:r>
          </a:p>
          <a:p>
            <a:pPr marL="0" indent="0">
              <a:buNone/>
            </a:pPr>
            <a:r>
              <a:rPr lang="en-US" smtClean="0"/>
              <a:t>- Cơ cấu theo quá trình.</a:t>
            </a:r>
            <a:endParaRPr lang="en-US"/>
          </a:p>
        </p:txBody>
      </p:sp>
    </p:spTree>
    <p:extLst>
      <p:ext uri="{BB962C8B-B14F-4D97-AF65-F5344CB8AC3E}">
        <p14:creationId xmlns:p14="http://schemas.microsoft.com/office/powerpoint/2010/main" val="20006157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marL="0" indent="0">
              <a:buNone/>
            </a:pPr>
            <a:r>
              <a:rPr lang="en-US" smtClean="0"/>
              <a:t>IV. Nguyên tắc và pp quản lý</a:t>
            </a:r>
            <a:endParaRPr lang="en-US" smtClean="0"/>
          </a:p>
          <a:p>
            <a:pPr marL="0" indent="0">
              <a:buNone/>
            </a:pPr>
            <a:r>
              <a:rPr lang="en-US" smtClean="0"/>
              <a:t>4.1.Nguyên </a:t>
            </a:r>
            <a:r>
              <a:rPr lang="en-US" dirty="0" err="1" smtClean="0"/>
              <a:t>tắc</a:t>
            </a:r>
            <a:r>
              <a:rPr lang="en-US" dirty="0" smtClean="0"/>
              <a:t> </a:t>
            </a:r>
            <a:r>
              <a:rPr lang="en-US" dirty="0" err="1" smtClean="0"/>
              <a:t>quản</a:t>
            </a:r>
            <a:r>
              <a:rPr lang="en-US" dirty="0" smtClean="0"/>
              <a:t> </a:t>
            </a:r>
            <a:r>
              <a:rPr lang="en-US" dirty="0" err="1" smtClean="0"/>
              <a:t>lí</a:t>
            </a:r>
            <a:r>
              <a:rPr lang="en-US" dirty="0" smtClean="0"/>
              <a:t>:</a:t>
            </a:r>
          </a:p>
          <a:p>
            <a:pPr marL="514350" indent="-514350">
              <a:buNone/>
            </a:pPr>
            <a:r>
              <a:rPr lang="en-US"/>
              <a:t>4</a:t>
            </a:r>
            <a:r>
              <a:rPr lang="en-US" smtClean="0"/>
              <a:t>.1.1 </a:t>
            </a:r>
            <a:r>
              <a:rPr lang="en-US" dirty="0" err="1" smtClean="0"/>
              <a:t>Khái</a:t>
            </a:r>
            <a:r>
              <a:rPr lang="en-US" dirty="0" smtClean="0"/>
              <a:t> </a:t>
            </a:r>
            <a:r>
              <a:rPr lang="en-US" dirty="0" err="1" smtClean="0"/>
              <a:t>niệm</a:t>
            </a:r>
            <a:r>
              <a:rPr lang="en-US" dirty="0" smtClean="0"/>
              <a:t>:</a:t>
            </a:r>
          </a:p>
          <a:p>
            <a:pPr marL="514350" indent="-514350">
              <a:buNone/>
            </a:pPr>
            <a:r>
              <a:rPr lang="en-US" dirty="0" err="1" smtClean="0"/>
              <a:t>Là</a:t>
            </a:r>
            <a:r>
              <a:rPr lang="en-US" dirty="0" smtClean="0"/>
              <a:t> </a:t>
            </a:r>
            <a:r>
              <a:rPr lang="en-US" dirty="0" err="1" smtClean="0"/>
              <a:t>các</a:t>
            </a:r>
            <a:r>
              <a:rPr lang="en-US" dirty="0" smtClean="0"/>
              <a:t> </a:t>
            </a:r>
            <a:r>
              <a:rPr lang="en-US" dirty="0" err="1" smtClean="0"/>
              <a:t>nguyên</a:t>
            </a:r>
            <a:r>
              <a:rPr lang="en-US" dirty="0" smtClean="0"/>
              <a:t> </a:t>
            </a:r>
            <a:r>
              <a:rPr lang="en-US" dirty="0" err="1" smtClean="0"/>
              <a:t>tắc</a:t>
            </a:r>
            <a:r>
              <a:rPr lang="en-US" dirty="0" smtClean="0"/>
              <a:t> </a:t>
            </a:r>
            <a:r>
              <a:rPr lang="en-US" dirty="0" err="1" smtClean="0"/>
              <a:t>chỉ</a:t>
            </a:r>
            <a:r>
              <a:rPr lang="en-US" dirty="0" smtClean="0"/>
              <a:t> </a:t>
            </a:r>
            <a:r>
              <a:rPr lang="en-US" dirty="0" err="1" smtClean="0"/>
              <a:t>đạo</a:t>
            </a:r>
            <a:r>
              <a:rPr lang="en-US" dirty="0" smtClean="0"/>
              <a:t>, </a:t>
            </a:r>
            <a:r>
              <a:rPr lang="en-US" dirty="0" err="1" smtClean="0"/>
              <a:t>những</a:t>
            </a:r>
            <a:r>
              <a:rPr lang="en-US" dirty="0" smtClean="0"/>
              <a:t> </a:t>
            </a:r>
            <a:r>
              <a:rPr lang="en-US" dirty="0" err="1" smtClean="0"/>
              <a:t>tiêu</a:t>
            </a:r>
            <a:r>
              <a:rPr lang="en-US" dirty="0" smtClean="0"/>
              <a:t> </a:t>
            </a:r>
            <a:r>
              <a:rPr lang="en-US" dirty="0" err="1" smtClean="0"/>
              <a:t>chuẩn</a:t>
            </a:r>
            <a:r>
              <a:rPr lang="en-US" dirty="0" smtClean="0"/>
              <a:t> </a:t>
            </a:r>
            <a:r>
              <a:rPr lang="en-US" dirty="0" err="1" smtClean="0"/>
              <a:t>hành</a:t>
            </a:r>
            <a:r>
              <a:rPr lang="en-US" dirty="0" smtClean="0"/>
              <a:t> vi </a:t>
            </a:r>
            <a:r>
              <a:rPr lang="en-US" dirty="0" err="1" smtClean="0"/>
              <a:t>mà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r>
              <a:rPr lang="en-US" dirty="0" smtClean="0"/>
              <a:t> </a:t>
            </a:r>
            <a:r>
              <a:rPr lang="en-US" dirty="0" err="1" smtClean="0"/>
              <a:t>phải</a:t>
            </a:r>
            <a:r>
              <a:rPr lang="en-US" dirty="0" smtClean="0"/>
              <a:t> </a:t>
            </a:r>
            <a:r>
              <a:rPr lang="en-US" dirty="0" err="1" smtClean="0"/>
              <a:t>tuân</a:t>
            </a:r>
            <a:r>
              <a:rPr lang="en-US" dirty="0" smtClean="0"/>
              <a:t> </a:t>
            </a:r>
            <a:r>
              <a:rPr lang="en-US" dirty="0" err="1" smtClean="0"/>
              <a:t>thủ</a:t>
            </a:r>
            <a:r>
              <a:rPr lang="en-US" dirty="0" smtClean="0"/>
              <a:t> </a:t>
            </a:r>
            <a:r>
              <a:rPr lang="en-US" dirty="0" err="1" smtClean="0"/>
              <a:t>để</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trong</a:t>
            </a:r>
            <a:r>
              <a:rPr lang="en-US" dirty="0" smtClean="0"/>
              <a:t> </a:t>
            </a:r>
            <a:r>
              <a:rPr lang="en-US" dirty="0" err="1" smtClean="0"/>
              <a:t>quá</a:t>
            </a:r>
            <a:r>
              <a:rPr lang="en-US" dirty="0" smtClean="0"/>
              <a:t> </a:t>
            </a:r>
            <a:r>
              <a:rPr lang="en-US" dirty="0" err="1" smtClean="0"/>
              <a:t>trình</a:t>
            </a:r>
            <a:r>
              <a:rPr lang="en-US" dirty="0" smtClean="0"/>
              <a:t> </a:t>
            </a:r>
            <a:r>
              <a:rPr lang="en-US" dirty="0" err="1" smtClean="0"/>
              <a:t>quản</a:t>
            </a:r>
            <a:r>
              <a:rPr lang="en-US" dirty="0" smtClean="0"/>
              <a:t> </a:t>
            </a:r>
            <a:r>
              <a:rPr lang="en-US" dirty="0" err="1" smtClean="0"/>
              <a:t>lí</a:t>
            </a:r>
            <a:r>
              <a:rPr lang="en-US" dirty="0" smtClean="0"/>
              <a:t>.</a:t>
            </a:r>
          </a:p>
          <a:p>
            <a:endParaRPr lang="en-US" dirty="0"/>
          </a:p>
        </p:txBody>
      </p:sp>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None/>
            </a:pPr>
            <a:r>
              <a:rPr lang="en-US"/>
              <a:t>4</a:t>
            </a:r>
            <a:r>
              <a:rPr lang="en-US" smtClean="0"/>
              <a:t>.1.2 </a:t>
            </a:r>
            <a:r>
              <a:rPr lang="en-US" dirty="0" err="1" smtClean="0"/>
              <a:t>Nguyên</a:t>
            </a:r>
            <a:r>
              <a:rPr lang="en-US" dirty="0" smtClean="0"/>
              <a:t> </a:t>
            </a:r>
            <a:r>
              <a:rPr lang="en-US" dirty="0" err="1" smtClean="0"/>
              <a:t>tắc</a:t>
            </a:r>
            <a:r>
              <a:rPr lang="en-US" dirty="0" smtClean="0"/>
              <a:t> </a:t>
            </a:r>
            <a:r>
              <a:rPr lang="en-US" dirty="0" err="1" smtClean="0"/>
              <a:t>quản</a:t>
            </a:r>
            <a:r>
              <a:rPr lang="en-US" dirty="0" smtClean="0"/>
              <a:t> </a:t>
            </a:r>
            <a:r>
              <a:rPr lang="en-US" dirty="0" err="1" smtClean="0"/>
              <a:t>lí</a:t>
            </a:r>
            <a:r>
              <a:rPr lang="en-US" dirty="0" smtClean="0"/>
              <a:t>:</a:t>
            </a:r>
          </a:p>
          <a:p>
            <a:pPr>
              <a:buFontTx/>
              <a:buChar char="-"/>
            </a:pPr>
            <a:r>
              <a:rPr lang="en-US" dirty="0" err="1" smtClean="0"/>
              <a:t>Người</a:t>
            </a:r>
            <a:r>
              <a:rPr lang="en-US" dirty="0" smtClean="0"/>
              <a:t> </a:t>
            </a:r>
            <a:r>
              <a:rPr lang="en-US" dirty="0" err="1" smtClean="0"/>
              <a:t>quản</a:t>
            </a:r>
            <a:r>
              <a:rPr lang="en-US" dirty="0" smtClean="0"/>
              <a:t> </a:t>
            </a:r>
            <a:r>
              <a:rPr lang="en-US" dirty="0" err="1" smtClean="0"/>
              <a:t>lí</a:t>
            </a:r>
            <a:r>
              <a:rPr lang="en-US" dirty="0" smtClean="0"/>
              <a:t> </a:t>
            </a:r>
            <a:r>
              <a:rPr lang="en-US" dirty="0" err="1" smtClean="0"/>
              <a:t>luôn</a:t>
            </a:r>
            <a:r>
              <a:rPr lang="en-US" dirty="0" smtClean="0"/>
              <a:t> </a:t>
            </a:r>
            <a:r>
              <a:rPr lang="en-US" dirty="0" err="1" smtClean="0"/>
              <a:t>luôn</a:t>
            </a:r>
            <a:r>
              <a:rPr lang="en-US" dirty="0" smtClean="0"/>
              <a:t> </a:t>
            </a:r>
            <a:r>
              <a:rPr lang="en-US" dirty="0" err="1" smtClean="0"/>
              <a:t>phải</a:t>
            </a:r>
            <a:r>
              <a:rPr lang="en-US" dirty="0" smtClean="0"/>
              <a:t> </a:t>
            </a:r>
            <a:r>
              <a:rPr lang="en-US" dirty="0" err="1" smtClean="0"/>
              <a:t>tuân</a:t>
            </a:r>
            <a:r>
              <a:rPr lang="en-US" dirty="0" smtClean="0"/>
              <a:t> </a:t>
            </a:r>
            <a:r>
              <a:rPr lang="en-US" dirty="0" err="1" smtClean="0"/>
              <a:t>thủ</a:t>
            </a:r>
            <a:r>
              <a:rPr lang="en-US" dirty="0" smtClean="0"/>
              <a:t> </a:t>
            </a:r>
            <a:r>
              <a:rPr lang="en-US" dirty="0" err="1" smtClean="0"/>
              <a:t>pháp</a:t>
            </a:r>
            <a:r>
              <a:rPr lang="en-US" dirty="0" smtClean="0"/>
              <a:t> </a:t>
            </a:r>
            <a:r>
              <a:rPr lang="en-US" dirty="0" err="1" smtClean="0"/>
              <a:t>luật</a:t>
            </a:r>
            <a:r>
              <a:rPr lang="en-US" dirty="0" smtClean="0"/>
              <a:t>.</a:t>
            </a:r>
          </a:p>
          <a:p>
            <a:pPr>
              <a:buFontTx/>
              <a:buChar char="-"/>
            </a:pPr>
            <a:r>
              <a:rPr lang="en-US" dirty="0" err="1" smtClean="0"/>
              <a:t>Phải</a:t>
            </a:r>
            <a:r>
              <a:rPr lang="en-US" dirty="0" smtClean="0"/>
              <a:t> </a:t>
            </a:r>
            <a:r>
              <a:rPr lang="en-US" dirty="0" err="1" smtClean="0"/>
              <a:t>biết</a:t>
            </a:r>
            <a:r>
              <a:rPr lang="en-US" dirty="0" smtClean="0"/>
              <a:t> </a:t>
            </a:r>
            <a:r>
              <a:rPr lang="en-US" dirty="0" err="1" smtClean="0"/>
              <a:t>kết</a:t>
            </a:r>
            <a:r>
              <a:rPr lang="en-US" dirty="0" smtClean="0"/>
              <a:t> </a:t>
            </a:r>
            <a:r>
              <a:rPr lang="en-US" dirty="0" err="1" smtClean="0"/>
              <a:t>hợp</a:t>
            </a:r>
            <a:r>
              <a:rPr lang="en-US" dirty="0" smtClean="0"/>
              <a:t> </a:t>
            </a:r>
            <a:r>
              <a:rPr lang="en-US" dirty="0" err="1" smtClean="0"/>
              <a:t>hài</a:t>
            </a:r>
            <a:r>
              <a:rPr lang="en-US" dirty="0" smtClean="0"/>
              <a:t> </a:t>
            </a:r>
            <a:r>
              <a:rPr lang="en-US" dirty="0" err="1" smtClean="0"/>
              <a:t>hòa</a:t>
            </a:r>
            <a:r>
              <a:rPr lang="en-US" dirty="0" smtClean="0"/>
              <a:t> </a:t>
            </a:r>
            <a:r>
              <a:rPr lang="en-US" dirty="0" err="1" smtClean="0"/>
              <a:t>giữa</a:t>
            </a:r>
            <a:r>
              <a:rPr lang="en-US" dirty="0" smtClean="0"/>
              <a:t> </a:t>
            </a:r>
            <a:r>
              <a:rPr lang="en-US" dirty="0" err="1" smtClean="0"/>
              <a:t>lợi</a:t>
            </a:r>
            <a:r>
              <a:rPr lang="en-US" dirty="0" smtClean="0"/>
              <a:t> </a:t>
            </a:r>
            <a:r>
              <a:rPr lang="en-US" dirty="0" err="1" smtClean="0"/>
              <a:t>ích</a:t>
            </a:r>
            <a:r>
              <a:rPr lang="en-US" dirty="0" smtClean="0"/>
              <a:t> </a:t>
            </a:r>
            <a:r>
              <a:rPr lang="en-US" dirty="0" err="1" smtClean="0"/>
              <a:t>người</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và</a:t>
            </a:r>
            <a:r>
              <a:rPr lang="en-US" dirty="0" smtClean="0"/>
              <a:t> </a:t>
            </a:r>
            <a:r>
              <a:rPr lang="en-US" dirty="0" err="1" smtClean="0"/>
              <a:t>lợi</a:t>
            </a:r>
            <a:r>
              <a:rPr lang="en-US" dirty="0" smtClean="0"/>
              <a:t> </a:t>
            </a:r>
            <a:r>
              <a:rPr lang="en-US" dirty="0" err="1" smtClean="0"/>
              <a:t>ích</a:t>
            </a:r>
            <a:r>
              <a:rPr lang="en-US" dirty="0" smtClean="0"/>
              <a:t> </a:t>
            </a:r>
            <a:r>
              <a:rPr lang="en-US" dirty="0" err="1" smtClean="0"/>
              <a:t>xã</a:t>
            </a:r>
            <a:r>
              <a:rPr lang="en-US" dirty="0" smtClean="0"/>
              <a:t> </a:t>
            </a:r>
            <a:r>
              <a:rPr lang="en-US" dirty="0" err="1" smtClean="0"/>
              <a:t>hội</a:t>
            </a:r>
            <a:r>
              <a:rPr lang="en-US" dirty="0" smtClean="0"/>
              <a:t>, </a:t>
            </a:r>
            <a:r>
              <a:rPr lang="en-US" dirty="0" err="1" smtClean="0"/>
              <a:t>nhà</a:t>
            </a:r>
            <a:r>
              <a:rPr lang="en-US" dirty="0" smtClean="0"/>
              <a:t> </a:t>
            </a:r>
            <a:r>
              <a:rPr lang="en-US" dirty="0" err="1" smtClean="0"/>
              <a:t>nước</a:t>
            </a:r>
            <a:r>
              <a:rPr lang="en-US" dirty="0" smtClean="0"/>
              <a:t>…</a:t>
            </a:r>
          </a:p>
          <a:p>
            <a:pPr>
              <a:buFontTx/>
              <a:buChar char="-"/>
            </a:pPr>
            <a:r>
              <a:rPr lang="en-US" dirty="0" err="1" smtClean="0"/>
              <a:t>Người</a:t>
            </a:r>
            <a:r>
              <a:rPr lang="en-US" dirty="0" smtClean="0"/>
              <a:t> </a:t>
            </a:r>
            <a:r>
              <a:rPr lang="en-US" dirty="0" err="1" smtClean="0"/>
              <a:t>quản</a:t>
            </a:r>
            <a:r>
              <a:rPr lang="en-US" dirty="0" smtClean="0"/>
              <a:t> </a:t>
            </a:r>
            <a:r>
              <a:rPr lang="en-US" dirty="0" err="1" smtClean="0"/>
              <a:t>lí</a:t>
            </a:r>
            <a:r>
              <a:rPr lang="en-US" dirty="0" smtClean="0"/>
              <a:t> </a:t>
            </a:r>
            <a:r>
              <a:rPr lang="en-US" dirty="0" err="1" smtClean="0"/>
              <a:t>giỏi</a:t>
            </a:r>
            <a:r>
              <a:rPr lang="en-US" dirty="0" smtClean="0"/>
              <a:t> </a:t>
            </a:r>
            <a:r>
              <a:rPr lang="en-US" dirty="0" err="1" smtClean="0"/>
              <a:t>phải</a:t>
            </a:r>
            <a:r>
              <a:rPr lang="en-US" dirty="0" smtClean="0"/>
              <a:t> </a:t>
            </a:r>
            <a:r>
              <a:rPr lang="en-US" dirty="0" err="1" smtClean="0"/>
              <a:t>biết</a:t>
            </a:r>
            <a:r>
              <a:rPr lang="en-US" dirty="0" smtClean="0"/>
              <a:t> </a:t>
            </a:r>
            <a:r>
              <a:rPr lang="en-US" dirty="0" err="1" smtClean="0"/>
              <a:t>nhìn</a:t>
            </a:r>
            <a:r>
              <a:rPr lang="en-US" dirty="0" smtClean="0"/>
              <a:t> </a:t>
            </a:r>
            <a:r>
              <a:rPr lang="en-US" dirty="0" err="1" smtClean="0"/>
              <a:t>xa</a:t>
            </a:r>
            <a:r>
              <a:rPr lang="en-US" dirty="0" smtClean="0"/>
              <a:t>, </a:t>
            </a:r>
            <a:r>
              <a:rPr lang="en-US" dirty="0" err="1" smtClean="0"/>
              <a:t>có</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nhạy</a:t>
            </a:r>
            <a:r>
              <a:rPr lang="en-US" dirty="0" smtClean="0"/>
              <a:t> </a:t>
            </a:r>
            <a:r>
              <a:rPr lang="en-US" dirty="0" err="1" smtClean="0"/>
              <a:t>bén</a:t>
            </a:r>
            <a:r>
              <a:rPr lang="en-US" dirty="0" smtClean="0"/>
              <a:t> </a:t>
            </a:r>
            <a:r>
              <a:rPr lang="en-US" dirty="0" err="1" smtClean="0"/>
              <a:t>trong</a:t>
            </a:r>
            <a:r>
              <a:rPr lang="en-US" dirty="0" smtClean="0"/>
              <a:t> </a:t>
            </a:r>
            <a:r>
              <a:rPr lang="en-US" dirty="0" err="1" smtClean="0"/>
              <a:t>thị</a:t>
            </a:r>
            <a:r>
              <a:rPr lang="en-US" dirty="0" smtClean="0"/>
              <a:t> </a:t>
            </a:r>
            <a:r>
              <a:rPr lang="en-US" dirty="0" err="1" smtClean="0"/>
              <a:t>trường</a:t>
            </a:r>
            <a:r>
              <a:rPr lang="en-US" dirty="0" smtClean="0"/>
              <a:t>, </a:t>
            </a:r>
            <a:r>
              <a:rPr lang="en-US" dirty="0" err="1" smtClean="0"/>
              <a:t>biết</a:t>
            </a:r>
            <a:r>
              <a:rPr lang="en-US" dirty="0" smtClean="0"/>
              <a:t> </a:t>
            </a:r>
            <a:r>
              <a:rPr lang="en-US" dirty="0" err="1" smtClean="0"/>
              <a:t>tận</a:t>
            </a:r>
            <a:r>
              <a:rPr lang="en-US" dirty="0" smtClean="0"/>
              <a:t> </a:t>
            </a:r>
            <a:r>
              <a:rPr lang="en-US" dirty="0" err="1" smtClean="0"/>
              <a:t>dụng</a:t>
            </a:r>
            <a:r>
              <a:rPr lang="en-US" dirty="0" smtClean="0"/>
              <a:t> </a:t>
            </a:r>
            <a:r>
              <a:rPr lang="en-US" dirty="0" err="1" smtClean="0"/>
              <a:t>thời</a:t>
            </a:r>
            <a:r>
              <a:rPr lang="en-US" dirty="0" smtClean="0"/>
              <a:t> </a:t>
            </a:r>
            <a:r>
              <a:rPr lang="en-US" dirty="0" err="1" smtClean="0"/>
              <a:t>cơ</a:t>
            </a:r>
            <a:r>
              <a:rPr lang="en-US" dirty="0" smtClean="0"/>
              <a:t> </a:t>
            </a:r>
            <a:r>
              <a:rPr lang="en-US" dirty="0" err="1" smtClean="0"/>
              <a:t>và</a:t>
            </a:r>
            <a:r>
              <a:rPr lang="en-US" dirty="0" smtClean="0"/>
              <a:t> </a:t>
            </a:r>
            <a:r>
              <a:rPr lang="en-US" dirty="0" err="1" smtClean="0"/>
              <a:t>môi</a:t>
            </a:r>
            <a:r>
              <a:rPr lang="en-US" dirty="0" smtClean="0"/>
              <a:t> </a:t>
            </a:r>
            <a:r>
              <a:rPr lang="en-US" dirty="0" err="1" smtClean="0"/>
              <a:t>trường</a:t>
            </a:r>
            <a:r>
              <a:rPr lang="en-US" dirty="0" smtClean="0"/>
              <a:t> </a:t>
            </a:r>
            <a:r>
              <a:rPr lang="en-US" dirty="0" err="1" smtClean="0"/>
              <a:t>kinh</a:t>
            </a:r>
            <a:r>
              <a:rPr lang="en-US" dirty="0" smtClean="0"/>
              <a:t> </a:t>
            </a:r>
            <a:r>
              <a:rPr lang="en-US" dirty="0" err="1" smtClean="0"/>
              <a:t>doanh</a:t>
            </a:r>
            <a:endParaRPr lang="en-US" dirty="0" smtClean="0"/>
          </a:p>
          <a:p>
            <a:pPr>
              <a:buFontTx/>
              <a:buChar char="-"/>
            </a:pP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r>
              <a:rPr lang="en-US" dirty="0" smtClean="0"/>
              <a:t>- Người quản lí luôn bị giám sát bởi người khác (đối thủ, đối tác, thanh tra…) vì vậy người quản lí phải thận trọng khi đưa ra bất cứ quyết định nào.</a:t>
            </a:r>
            <a:endParaRPr lang="en-US" dirty="0"/>
          </a:p>
        </p:txBody>
      </p:sp>
    </p:spTree>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4.2</a:t>
            </a:r>
            <a:r>
              <a:rPr lang="en-US" dirty="0" smtClean="0"/>
              <a:t>. PHƯƠNG PHÁP </a:t>
            </a:r>
            <a:r>
              <a:rPr lang="en-US" dirty="0" err="1" smtClean="0"/>
              <a:t>QuẢN</a:t>
            </a:r>
            <a:r>
              <a:rPr lang="en-US" dirty="0" smtClean="0"/>
              <a:t> LÍ</a:t>
            </a:r>
            <a:endParaRPr lang="en-US" dirty="0"/>
          </a:p>
        </p:txBody>
      </p:sp>
      <p:sp>
        <p:nvSpPr>
          <p:cNvPr id="3" name="Content Placeholder 2"/>
          <p:cNvSpPr>
            <a:spLocks noGrp="1"/>
          </p:cNvSpPr>
          <p:nvPr>
            <p:ph idx="1"/>
          </p:nvPr>
        </p:nvSpPr>
        <p:spPr/>
        <p:txBody>
          <a:bodyPr/>
          <a:lstStyle/>
          <a:p>
            <a:pPr>
              <a:buNone/>
            </a:pPr>
            <a:r>
              <a:rPr lang="en-US" smtClean="0"/>
              <a:t>4.2.1 </a:t>
            </a:r>
            <a:r>
              <a:rPr lang="en-US" dirty="0" err="1" smtClean="0"/>
              <a:t>Khái</a:t>
            </a:r>
            <a:r>
              <a:rPr lang="en-US" dirty="0" smtClean="0"/>
              <a:t> </a:t>
            </a:r>
            <a:r>
              <a:rPr lang="en-US" dirty="0" err="1" smtClean="0"/>
              <a:t>niệm</a:t>
            </a:r>
            <a:r>
              <a:rPr lang="en-US" dirty="0" smtClean="0"/>
              <a:t>: </a:t>
            </a:r>
          </a:p>
          <a:p>
            <a:pPr>
              <a:buNone/>
            </a:pPr>
            <a:r>
              <a:rPr lang="en-US" dirty="0" smtClean="0"/>
              <a:t>- </a:t>
            </a:r>
            <a:r>
              <a:rPr lang="en-US" dirty="0" err="1" smtClean="0"/>
              <a:t>Là</a:t>
            </a:r>
            <a:r>
              <a:rPr lang="en-US" dirty="0" smtClean="0"/>
              <a:t> </a:t>
            </a:r>
            <a:r>
              <a:rPr lang="en-US" dirty="0" err="1" smtClean="0"/>
              <a:t>tổng</a:t>
            </a:r>
            <a:r>
              <a:rPr lang="en-US" dirty="0" smtClean="0"/>
              <a:t> </a:t>
            </a:r>
            <a:r>
              <a:rPr lang="en-US" dirty="0" err="1" smtClean="0"/>
              <a:t>hợp</a:t>
            </a:r>
            <a:r>
              <a:rPr lang="en-US" dirty="0" smtClean="0"/>
              <a:t> </a:t>
            </a:r>
            <a:r>
              <a:rPr lang="en-US" dirty="0" err="1" smtClean="0"/>
              <a:t>các</a:t>
            </a:r>
            <a:r>
              <a:rPr lang="en-US" dirty="0" smtClean="0"/>
              <a:t> </a:t>
            </a:r>
            <a:r>
              <a:rPr lang="en-US" dirty="0" err="1" smtClean="0"/>
              <a:t>phương</a:t>
            </a:r>
            <a:r>
              <a:rPr lang="en-US" dirty="0" smtClean="0"/>
              <a:t> </a:t>
            </a:r>
            <a:r>
              <a:rPr lang="en-US" dirty="0" err="1" smtClean="0"/>
              <a:t>thức</a:t>
            </a:r>
            <a:r>
              <a:rPr lang="en-US" dirty="0" smtClean="0"/>
              <a:t>, </a:t>
            </a:r>
            <a:r>
              <a:rPr lang="en-US" dirty="0" err="1" smtClean="0"/>
              <a:t>phương</a:t>
            </a:r>
            <a:r>
              <a:rPr lang="en-US" dirty="0" smtClean="0"/>
              <a:t> </a:t>
            </a:r>
            <a:r>
              <a:rPr lang="en-US" dirty="0" err="1" smtClean="0"/>
              <a:t>pháp</a:t>
            </a:r>
            <a:r>
              <a:rPr lang="en-US" dirty="0" smtClean="0"/>
              <a:t> </a:t>
            </a:r>
            <a:r>
              <a:rPr lang="en-US" dirty="0" err="1" smtClean="0"/>
              <a:t>tác</a:t>
            </a:r>
            <a:r>
              <a:rPr lang="en-US" dirty="0" smtClean="0"/>
              <a:t> </a:t>
            </a:r>
            <a:r>
              <a:rPr lang="en-US" dirty="0" err="1" smtClean="0"/>
              <a:t>động</a:t>
            </a:r>
            <a:r>
              <a:rPr lang="en-US" dirty="0" smtClean="0"/>
              <a:t> </a:t>
            </a:r>
            <a:r>
              <a:rPr lang="en-US" dirty="0" err="1" smtClean="0"/>
              <a:t>của</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r>
              <a:rPr lang="en-US" dirty="0" smtClean="0"/>
              <a:t> </a:t>
            </a:r>
            <a:r>
              <a:rPr lang="en-US" dirty="0" err="1" smtClean="0"/>
              <a:t>lên</a:t>
            </a:r>
            <a:r>
              <a:rPr lang="en-US" dirty="0" smtClean="0"/>
              <a:t> </a:t>
            </a:r>
            <a:r>
              <a:rPr lang="en-US" dirty="0" err="1" smtClean="0"/>
              <a:t>các</a:t>
            </a:r>
            <a:r>
              <a:rPr lang="en-US" dirty="0" smtClean="0"/>
              <a:t> </a:t>
            </a:r>
            <a:r>
              <a:rPr lang="en-US" dirty="0" err="1" smtClean="0"/>
              <a:t>đối</a:t>
            </a:r>
            <a:r>
              <a:rPr lang="en-US" dirty="0" smtClean="0"/>
              <a:t> </a:t>
            </a:r>
            <a:r>
              <a:rPr lang="en-US" dirty="0" err="1" smtClean="0"/>
              <a:t>tượng</a:t>
            </a:r>
            <a:r>
              <a:rPr lang="en-US" dirty="0" smtClean="0"/>
              <a:t> </a:t>
            </a:r>
            <a:r>
              <a:rPr lang="en-US" dirty="0" err="1" smtClean="0"/>
              <a:t>kinh</a:t>
            </a:r>
            <a:r>
              <a:rPr lang="en-US" dirty="0" smtClean="0"/>
              <a:t> </a:t>
            </a:r>
            <a:r>
              <a:rPr lang="en-US" dirty="0" err="1" smtClean="0"/>
              <a:t>doanh</a:t>
            </a:r>
            <a:r>
              <a:rPr lang="en-US" dirty="0" smtClean="0"/>
              <a:t> </a:t>
            </a:r>
            <a:r>
              <a:rPr lang="en-US" dirty="0" err="1" smtClean="0"/>
              <a:t>và</a:t>
            </a:r>
            <a:r>
              <a:rPr lang="en-US" dirty="0" smtClean="0"/>
              <a:t> </a:t>
            </a:r>
            <a:r>
              <a:rPr lang="en-US" dirty="0" err="1" smtClean="0"/>
              <a:t>khách</a:t>
            </a:r>
            <a:r>
              <a:rPr lang="en-US" dirty="0" smtClean="0"/>
              <a:t> </a:t>
            </a:r>
            <a:r>
              <a:rPr lang="en-US" dirty="0" err="1" smtClean="0"/>
              <a:t>thể</a:t>
            </a:r>
            <a:r>
              <a:rPr lang="en-US" dirty="0" smtClean="0"/>
              <a:t>.</a:t>
            </a:r>
          </a:p>
          <a:p>
            <a:pPr>
              <a:buNone/>
            </a:pPr>
            <a:r>
              <a:rPr lang="en-US" dirty="0" smtClean="0"/>
              <a:t>- </a:t>
            </a:r>
            <a:r>
              <a:rPr lang="en-US" dirty="0" err="1" smtClean="0"/>
              <a:t>Phương</a:t>
            </a:r>
            <a:r>
              <a:rPr lang="en-US" dirty="0" smtClean="0"/>
              <a:t> </a:t>
            </a:r>
            <a:r>
              <a:rPr lang="en-US" dirty="0" err="1" smtClean="0"/>
              <a:t>pháp</a:t>
            </a:r>
            <a:r>
              <a:rPr lang="en-US" dirty="0" smtClean="0"/>
              <a:t> </a:t>
            </a:r>
            <a:r>
              <a:rPr lang="en-US" dirty="0" err="1" smtClean="0"/>
              <a:t>quản</a:t>
            </a:r>
            <a:r>
              <a:rPr lang="en-US" dirty="0" smtClean="0"/>
              <a:t> </a:t>
            </a:r>
            <a:r>
              <a:rPr lang="en-US" dirty="0" err="1" smtClean="0"/>
              <a:t>lí</a:t>
            </a:r>
            <a:r>
              <a:rPr lang="en-US" dirty="0" smtClean="0"/>
              <a:t> </a:t>
            </a:r>
            <a:r>
              <a:rPr lang="en-US" dirty="0" err="1" smtClean="0"/>
              <a:t>là</a:t>
            </a:r>
            <a:r>
              <a:rPr lang="en-US" dirty="0" smtClean="0"/>
              <a:t> </a:t>
            </a:r>
            <a:r>
              <a:rPr lang="en-US" dirty="0" err="1" smtClean="0"/>
              <a:t>biểu</a:t>
            </a:r>
            <a:r>
              <a:rPr lang="en-US" dirty="0" smtClean="0"/>
              <a:t> </a:t>
            </a:r>
            <a:r>
              <a:rPr lang="en-US" dirty="0" err="1" smtClean="0"/>
              <a:t>hiện</a:t>
            </a:r>
            <a:r>
              <a:rPr lang="en-US" dirty="0" smtClean="0"/>
              <a:t> </a:t>
            </a:r>
            <a:r>
              <a:rPr lang="en-US" dirty="0" err="1" smtClean="0"/>
              <a:t>mối</a:t>
            </a:r>
            <a:r>
              <a:rPr lang="en-US" dirty="0" smtClean="0"/>
              <a:t> </a:t>
            </a:r>
            <a:r>
              <a:rPr lang="en-US" dirty="0" err="1" smtClean="0"/>
              <a:t>quan</a:t>
            </a:r>
            <a:r>
              <a:rPr lang="en-US" dirty="0" smtClean="0"/>
              <a:t> </a:t>
            </a:r>
            <a:r>
              <a:rPr lang="en-US" dirty="0" err="1" smtClean="0"/>
              <a:t>hệ</a:t>
            </a:r>
            <a:r>
              <a:rPr lang="en-US" dirty="0" smtClean="0"/>
              <a:t> </a:t>
            </a:r>
            <a:r>
              <a:rPr lang="en-US" dirty="0" err="1" smtClean="0"/>
              <a:t>giữa</a:t>
            </a:r>
            <a:r>
              <a:rPr lang="en-US" dirty="0" smtClean="0"/>
              <a:t> con </a:t>
            </a:r>
            <a:r>
              <a:rPr lang="en-US" dirty="0" err="1" smtClean="0"/>
              <a:t>người</a:t>
            </a:r>
            <a:r>
              <a:rPr lang="en-US" dirty="0" smtClean="0"/>
              <a:t> </a:t>
            </a:r>
            <a:r>
              <a:rPr lang="en-US" dirty="0" err="1" smtClean="0"/>
              <a:t>với</a:t>
            </a:r>
            <a:r>
              <a:rPr lang="en-US" dirty="0" smtClean="0"/>
              <a:t> con </a:t>
            </a:r>
            <a:r>
              <a:rPr lang="en-US" dirty="0" err="1" smtClean="0"/>
              <a:t>người</a:t>
            </a:r>
            <a:r>
              <a:rPr lang="en-US" dirty="0" smtClean="0"/>
              <a:t>, </a:t>
            </a:r>
            <a:r>
              <a:rPr lang="en-US" dirty="0" err="1" smtClean="0"/>
              <a:t>với</a:t>
            </a:r>
            <a:r>
              <a:rPr lang="en-US" dirty="0" smtClean="0"/>
              <a:t> </a:t>
            </a:r>
            <a:r>
              <a:rPr lang="en-US" dirty="0" err="1" smtClean="0"/>
              <a:t>sự</a:t>
            </a:r>
            <a:r>
              <a:rPr lang="en-US" dirty="0" smtClean="0"/>
              <a:t> </a:t>
            </a:r>
            <a:r>
              <a:rPr lang="en-US" dirty="0" err="1" smtClean="0"/>
              <a:t>phức</a:t>
            </a:r>
            <a:r>
              <a:rPr lang="en-US" dirty="0" smtClean="0"/>
              <a:t> </a:t>
            </a:r>
            <a:r>
              <a:rPr lang="en-US" dirty="0" err="1" smtClean="0"/>
              <a:t>tạp</a:t>
            </a:r>
            <a:r>
              <a:rPr lang="en-US" dirty="0" smtClean="0"/>
              <a:t> </a:t>
            </a:r>
            <a:r>
              <a:rPr lang="en-US" dirty="0" err="1" smtClean="0"/>
              <a:t>bên</a:t>
            </a:r>
            <a:r>
              <a:rPr lang="en-US" dirty="0" smtClean="0"/>
              <a:t> </a:t>
            </a:r>
            <a:r>
              <a:rPr lang="en-US" dirty="0" err="1" smtClean="0"/>
              <a:t>trong</a:t>
            </a:r>
            <a:r>
              <a:rPr lang="en-US" dirty="0" smtClean="0"/>
              <a:t> </a:t>
            </a:r>
            <a:r>
              <a:rPr lang="en-US" dirty="0" err="1" smtClean="0"/>
              <a:t>và</a:t>
            </a:r>
            <a:r>
              <a:rPr lang="en-US" dirty="0" smtClean="0"/>
              <a:t> </a:t>
            </a:r>
            <a:r>
              <a:rPr lang="en-US" dirty="0" err="1" smtClean="0"/>
              <a:t>bên</a:t>
            </a:r>
            <a:r>
              <a:rPr lang="en-US" dirty="0" smtClean="0"/>
              <a:t> </a:t>
            </a:r>
            <a:r>
              <a:rPr lang="en-US" dirty="0" err="1" smtClean="0"/>
              <a:t>ngoài</a:t>
            </a:r>
            <a:r>
              <a:rPr lang="en-US" dirty="0" smtClean="0"/>
              <a:t> </a:t>
            </a:r>
            <a:r>
              <a:rPr lang="en-US" dirty="0" err="1" smtClean="0"/>
              <a:t>doanh</a:t>
            </a:r>
            <a:r>
              <a:rPr lang="en-US" dirty="0" smtClean="0"/>
              <a:t> </a:t>
            </a:r>
            <a:r>
              <a:rPr lang="en-US" dirty="0" err="1" smtClean="0"/>
              <a:t>nghiệp</a:t>
            </a:r>
            <a:r>
              <a:rPr lang="en-US" dirty="0" smtClean="0"/>
              <a:t>.</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a:buNone/>
            </a:pPr>
            <a:r>
              <a:rPr lang="en-US" smtClean="0"/>
              <a:t>4.2.2 </a:t>
            </a:r>
            <a:r>
              <a:rPr lang="en-US" dirty="0" err="1" smtClean="0"/>
              <a:t>Yêu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phương</a:t>
            </a:r>
            <a:r>
              <a:rPr lang="en-US" dirty="0" smtClean="0"/>
              <a:t> </a:t>
            </a:r>
            <a:r>
              <a:rPr lang="en-US" dirty="0" err="1" smtClean="0"/>
              <a:t>pháp</a:t>
            </a:r>
            <a:r>
              <a:rPr lang="en-US" dirty="0" smtClean="0"/>
              <a:t> </a:t>
            </a:r>
            <a:r>
              <a:rPr lang="en-US" dirty="0" err="1" smtClean="0"/>
              <a:t>quản</a:t>
            </a:r>
            <a:r>
              <a:rPr lang="en-US" dirty="0" smtClean="0"/>
              <a:t> </a:t>
            </a:r>
            <a:r>
              <a:rPr lang="en-US" dirty="0" err="1" smtClean="0"/>
              <a:t>lí</a:t>
            </a:r>
            <a:r>
              <a:rPr lang="en-US" dirty="0" smtClean="0"/>
              <a:t>:</a:t>
            </a:r>
          </a:p>
          <a:p>
            <a:pPr>
              <a:buFontTx/>
              <a:buChar char="-"/>
            </a:pPr>
            <a:r>
              <a:rPr lang="en-US" dirty="0" err="1" smtClean="0"/>
              <a:t>Tính</a:t>
            </a:r>
            <a:r>
              <a:rPr lang="en-US" dirty="0" smtClean="0"/>
              <a:t> </a:t>
            </a:r>
            <a:r>
              <a:rPr lang="en-US" dirty="0" err="1" smtClean="0"/>
              <a:t>khoa</a:t>
            </a:r>
            <a:r>
              <a:rPr lang="en-US" dirty="0" smtClean="0"/>
              <a:t> </a:t>
            </a:r>
            <a:r>
              <a:rPr lang="en-US" dirty="0" err="1" smtClean="0"/>
              <a:t>học</a:t>
            </a:r>
            <a:r>
              <a:rPr lang="en-US" dirty="0" smtClean="0"/>
              <a:t>.</a:t>
            </a:r>
          </a:p>
          <a:p>
            <a:pPr>
              <a:buFontTx/>
              <a:buChar char="-"/>
            </a:pPr>
            <a:r>
              <a:rPr lang="en-US" dirty="0" err="1" smtClean="0"/>
              <a:t>Tính</a:t>
            </a:r>
            <a:r>
              <a:rPr lang="en-US" dirty="0" smtClean="0"/>
              <a:t> </a:t>
            </a:r>
            <a:r>
              <a:rPr lang="en-US" err="1" smtClean="0"/>
              <a:t>nghệ</a:t>
            </a:r>
            <a:r>
              <a:rPr lang="en-US" smtClean="0"/>
              <a:t> thuật</a:t>
            </a:r>
          </a:p>
          <a:p>
            <a:pPr marL="0" indent="0">
              <a:buNone/>
            </a:pPr>
            <a:r>
              <a:rPr lang="en-US" smtClean="0"/>
              <a:t>4.2.3. Các pp quản lý:</a:t>
            </a:r>
          </a:p>
          <a:p>
            <a:pPr marL="0" indent="0">
              <a:buNone/>
            </a:pPr>
            <a:r>
              <a:rPr lang="en-US" smtClean="0"/>
              <a:t>- PP quản lý nội bộ</a:t>
            </a:r>
          </a:p>
          <a:p>
            <a:pPr marL="0" indent="0">
              <a:buNone/>
            </a:pPr>
            <a:r>
              <a:rPr lang="en-US" smtClean="0"/>
              <a:t>- PP tác động lên khách hàng</a:t>
            </a:r>
          </a:p>
          <a:p>
            <a:pPr marL="0" indent="0">
              <a:buNone/>
            </a:pPr>
            <a:r>
              <a:rPr lang="en-US" smtClean="0"/>
              <a:t>- PP tác động lên đối thủ cạnh tranh</a:t>
            </a:r>
          </a:p>
          <a:p>
            <a:pPr marL="0" indent="0">
              <a:buNone/>
            </a:pPr>
            <a:r>
              <a:rPr lang="en-US" smtClean="0"/>
              <a:t>- PP sd đối với bạn hàng</a:t>
            </a:r>
          </a:p>
          <a:p>
            <a:pPr marL="0" indent="0">
              <a:buNone/>
            </a:pPr>
            <a:r>
              <a:rPr lang="en-US" smtClean="0"/>
              <a:t>- PP đối với cơ quan quản lý vĩ mô.</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err="1" smtClean="0">
                <a:solidFill>
                  <a:srgbClr val="FF0000"/>
                </a:solidFill>
                <a:latin typeface="Times New Roman" pitchFamily="18" charset="0"/>
                <a:cs typeface="Times New Roman" pitchFamily="18" charset="0"/>
              </a:rPr>
              <a:t>Bài</a:t>
            </a:r>
            <a:r>
              <a:rPr lang="en-US" b="1" dirty="0" smtClean="0">
                <a:solidFill>
                  <a:srgbClr val="FF0000"/>
                </a:solidFill>
                <a:latin typeface="Times New Roman" pitchFamily="18" charset="0"/>
                <a:cs typeface="Times New Roman" pitchFamily="18" charset="0"/>
              </a:rPr>
              <a:t> 2: CƠ CẤU SẢN </a:t>
            </a:r>
            <a:r>
              <a:rPr lang="en-US" b="1" dirty="0" err="1" smtClean="0">
                <a:solidFill>
                  <a:srgbClr val="FF0000"/>
                </a:solidFill>
                <a:latin typeface="Times New Roman" pitchFamily="18" charset="0"/>
                <a:cs typeface="Times New Roman" pitchFamily="18" charset="0"/>
              </a:rPr>
              <a:t>XuẤT</a:t>
            </a:r>
            <a:r>
              <a:rPr lang="en-US" b="1" dirty="0" smtClean="0">
                <a:solidFill>
                  <a:srgbClr val="FF0000"/>
                </a:solidFill>
                <a:latin typeface="Times New Roman" pitchFamily="18" charset="0"/>
                <a:cs typeface="Times New Roman" pitchFamily="18" charset="0"/>
              </a:rPr>
              <a:t> MAY CÔNG NGHIỆP</a:t>
            </a:r>
            <a:endParaRPr lang="en-US"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marL="571500" indent="-571500">
              <a:buAutoNum type="romanUcPeriod"/>
            </a:pPr>
            <a:r>
              <a:rPr lang="en-US" dirty="0" err="1" smtClean="0">
                <a:solidFill>
                  <a:srgbClr val="FF0000"/>
                </a:solidFill>
              </a:rPr>
              <a:t>Các</a:t>
            </a:r>
            <a:r>
              <a:rPr lang="en-US" dirty="0" smtClean="0">
                <a:solidFill>
                  <a:srgbClr val="FF0000"/>
                </a:solidFill>
              </a:rPr>
              <a:t> </a:t>
            </a:r>
            <a:r>
              <a:rPr lang="en-US" dirty="0" err="1" smtClean="0">
                <a:solidFill>
                  <a:srgbClr val="FF0000"/>
                </a:solidFill>
              </a:rPr>
              <a:t>loại</a:t>
            </a:r>
            <a:r>
              <a:rPr lang="en-US" dirty="0" smtClean="0">
                <a:solidFill>
                  <a:srgbClr val="FF0000"/>
                </a:solidFill>
              </a:rPr>
              <a:t> </a:t>
            </a:r>
            <a:r>
              <a:rPr lang="en-US" dirty="0" err="1" smtClean="0">
                <a:solidFill>
                  <a:srgbClr val="FF0000"/>
                </a:solidFill>
              </a:rPr>
              <a:t>hình</a:t>
            </a:r>
            <a:r>
              <a:rPr lang="en-US" dirty="0" smtClean="0">
                <a:solidFill>
                  <a:srgbClr val="FF0000"/>
                </a:solidFill>
              </a:rPr>
              <a:t> </a:t>
            </a:r>
            <a:r>
              <a:rPr lang="en-US" dirty="0" err="1" smtClean="0">
                <a:solidFill>
                  <a:srgbClr val="FF0000"/>
                </a:solidFill>
              </a:rPr>
              <a:t>doanh</a:t>
            </a:r>
            <a:r>
              <a:rPr lang="en-US" dirty="0" smtClean="0">
                <a:solidFill>
                  <a:srgbClr val="FF0000"/>
                </a:solidFill>
              </a:rPr>
              <a:t> </a:t>
            </a:r>
            <a:r>
              <a:rPr lang="en-US" dirty="0" err="1" smtClean="0">
                <a:solidFill>
                  <a:srgbClr val="FF0000"/>
                </a:solidFill>
              </a:rPr>
              <a:t>nghiệp</a:t>
            </a:r>
            <a:r>
              <a:rPr lang="en-US" dirty="0" smtClean="0">
                <a:solidFill>
                  <a:srgbClr val="FF0000"/>
                </a:solidFill>
              </a:rPr>
              <a:t> may:</a:t>
            </a:r>
          </a:p>
          <a:p>
            <a:pPr marL="571500" indent="-571500">
              <a:buAutoNum type="arabicPeriod"/>
            </a:pPr>
            <a:r>
              <a:rPr lang="en-US" dirty="0" err="1" smtClean="0">
                <a:solidFill>
                  <a:srgbClr val="00B0F0"/>
                </a:solidFill>
              </a:rPr>
              <a:t>Doanh</a:t>
            </a:r>
            <a:r>
              <a:rPr lang="en-US" dirty="0" smtClean="0">
                <a:solidFill>
                  <a:srgbClr val="00B0F0"/>
                </a:solidFill>
              </a:rPr>
              <a:t> </a:t>
            </a:r>
            <a:r>
              <a:rPr lang="en-US" dirty="0" err="1" smtClean="0">
                <a:solidFill>
                  <a:srgbClr val="00B0F0"/>
                </a:solidFill>
              </a:rPr>
              <a:t>nghiệp</a:t>
            </a:r>
            <a:r>
              <a:rPr lang="en-US" dirty="0" smtClean="0">
                <a:solidFill>
                  <a:srgbClr val="00B0F0"/>
                </a:solidFill>
              </a:rPr>
              <a:t> </a:t>
            </a:r>
            <a:r>
              <a:rPr lang="en-US" dirty="0" err="1" smtClean="0">
                <a:solidFill>
                  <a:srgbClr val="00B0F0"/>
                </a:solidFill>
              </a:rPr>
              <a:t>cá</a:t>
            </a:r>
            <a:r>
              <a:rPr lang="en-US" dirty="0" smtClean="0">
                <a:solidFill>
                  <a:srgbClr val="00B0F0"/>
                </a:solidFill>
              </a:rPr>
              <a:t> </a:t>
            </a:r>
            <a:r>
              <a:rPr lang="en-US" dirty="0" err="1" smtClean="0">
                <a:solidFill>
                  <a:srgbClr val="00B0F0"/>
                </a:solidFill>
              </a:rPr>
              <a:t>thể</a:t>
            </a:r>
            <a:r>
              <a:rPr lang="en-US" dirty="0" smtClean="0">
                <a:solidFill>
                  <a:srgbClr val="00B0F0"/>
                </a:solidFill>
              </a:rPr>
              <a:t>:</a:t>
            </a:r>
          </a:p>
          <a:p>
            <a:pPr marL="571500" indent="-571500">
              <a:buFontTx/>
              <a:buChar char="-"/>
            </a:pPr>
            <a:r>
              <a:rPr lang="en-US" dirty="0" err="1" smtClean="0"/>
              <a:t>Là</a:t>
            </a:r>
            <a:r>
              <a:rPr lang="en-US" dirty="0" smtClean="0"/>
              <a:t> </a:t>
            </a:r>
            <a:r>
              <a:rPr lang="en-US" dirty="0" err="1" smtClean="0"/>
              <a:t>loại</a:t>
            </a:r>
            <a:r>
              <a:rPr lang="en-US" dirty="0" smtClean="0"/>
              <a:t> </a:t>
            </a:r>
            <a:r>
              <a:rPr lang="en-US" dirty="0" err="1" smtClean="0"/>
              <a:t>hình</a:t>
            </a:r>
            <a:r>
              <a:rPr lang="en-US" dirty="0" smtClean="0"/>
              <a:t> DN </a:t>
            </a:r>
            <a:r>
              <a:rPr lang="en-US" dirty="0" err="1" smtClean="0"/>
              <a:t>đơn</a:t>
            </a:r>
            <a:r>
              <a:rPr lang="en-US" dirty="0" smtClean="0"/>
              <a:t> </a:t>
            </a:r>
            <a:r>
              <a:rPr lang="en-US" dirty="0" err="1" smtClean="0"/>
              <a:t>giản</a:t>
            </a:r>
            <a:r>
              <a:rPr lang="en-US" dirty="0" smtClean="0"/>
              <a:t> </a:t>
            </a:r>
            <a:r>
              <a:rPr lang="en-US" dirty="0" err="1" smtClean="0"/>
              <a:t>nhất</a:t>
            </a:r>
            <a:r>
              <a:rPr lang="en-US" dirty="0" smtClean="0"/>
              <a:t>, </a:t>
            </a:r>
            <a:r>
              <a:rPr lang="en-US" dirty="0" err="1" smtClean="0"/>
              <a:t>tự</a:t>
            </a:r>
            <a:r>
              <a:rPr lang="en-US" dirty="0" smtClean="0"/>
              <a:t> </a:t>
            </a:r>
            <a:r>
              <a:rPr lang="en-US" dirty="0" err="1" smtClean="0"/>
              <a:t>mình</a:t>
            </a:r>
            <a:r>
              <a:rPr lang="en-US" dirty="0" smtClean="0"/>
              <a:t> </a:t>
            </a:r>
            <a:r>
              <a:rPr lang="en-US" dirty="0" err="1" smtClean="0"/>
              <a:t>thành</a:t>
            </a:r>
            <a:r>
              <a:rPr lang="en-US" dirty="0" smtClean="0"/>
              <a:t> </a:t>
            </a:r>
            <a:r>
              <a:rPr lang="en-US" dirty="0" err="1" smtClean="0"/>
              <a:t>lập</a:t>
            </a:r>
            <a:r>
              <a:rPr lang="en-US" dirty="0" smtClean="0"/>
              <a:t> , </a:t>
            </a:r>
            <a:r>
              <a:rPr lang="en-US" dirty="0" err="1" smtClean="0"/>
              <a:t>chỉ</a:t>
            </a:r>
            <a:r>
              <a:rPr lang="en-US" dirty="0" smtClean="0"/>
              <a:t> </a:t>
            </a:r>
            <a:r>
              <a:rPr lang="en-US" dirty="0" err="1" smtClean="0"/>
              <a:t>cần</a:t>
            </a:r>
            <a:r>
              <a:rPr lang="en-US" dirty="0" smtClean="0"/>
              <a:t> </a:t>
            </a:r>
            <a:r>
              <a:rPr lang="en-US" dirty="0" err="1" smtClean="0"/>
              <a:t>có</a:t>
            </a:r>
            <a:r>
              <a:rPr lang="en-US" dirty="0" smtClean="0"/>
              <a:t> </a:t>
            </a:r>
            <a:r>
              <a:rPr lang="en-US" dirty="0" err="1" smtClean="0"/>
              <a:t>vốn</a:t>
            </a:r>
            <a:r>
              <a:rPr lang="en-US" dirty="0" smtClean="0"/>
              <a:t> </a:t>
            </a:r>
            <a:r>
              <a:rPr lang="en-US" dirty="0" err="1" smtClean="0"/>
              <a:t>và</a:t>
            </a:r>
            <a:r>
              <a:rPr lang="en-US" dirty="0" smtClean="0"/>
              <a:t> </a:t>
            </a:r>
            <a:r>
              <a:rPr lang="en-US" dirty="0" err="1" smtClean="0"/>
              <a:t>đầu</a:t>
            </a:r>
            <a:r>
              <a:rPr lang="en-US" dirty="0" smtClean="0"/>
              <a:t> </a:t>
            </a:r>
            <a:r>
              <a:rPr lang="en-US" dirty="0" err="1" smtClean="0"/>
              <a:t>óc</a:t>
            </a:r>
            <a:r>
              <a:rPr lang="en-US" dirty="0" smtClean="0"/>
              <a:t> </a:t>
            </a:r>
            <a:r>
              <a:rPr lang="en-US" dirty="0" err="1" smtClean="0"/>
              <a:t>kinh</a:t>
            </a:r>
            <a:r>
              <a:rPr lang="en-US" dirty="0" smtClean="0"/>
              <a:t> </a:t>
            </a:r>
            <a:r>
              <a:rPr lang="en-US" dirty="0" err="1" smtClean="0"/>
              <a:t>doanh</a:t>
            </a:r>
            <a:r>
              <a:rPr lang="en-US" dirty="0" smtClean="0"/>
              <a:t> </a:t>
            </a:r>
            <a:r>
              <a:rPr lang="en-US" dirty="0" err="1" smtClean="0"/>
              <a:t>là</a:t>
            </a:r>
            <a:r>
              <a:rPr lang="en-US" dirty="0" smtClean="0"/>
              <a:t> </a:t>
            </a:r>
            <a:r>
              <a:rPr lang="en-US" dirty="0" err="1" smtClean="0"/>
              <a:t>mở</a:t>
            </a:r>
            <a:r>
              <a:rPr lang="en-US" dirty="0" smtClean="0"/>
              <a:t> </a:t>
            </a:r>
            <a:r>
              <a:rPr lang="en-US" dirty="0" err="1" smtClean="0"/>
              <a:t>được</a:t>
            </a:r>
            <a:r>
              <a:rPr lang="en-US" dirty="0" smtClean="0"/>
              <a:t> DN</a:t>
            </a:r>
          </a:p>
          <a:p>
            <a:pPr marL="571500" indent="-571500">
              <a:buFontTx/>
              <a:buChar char="-"/>
            </a:pPr>
            <a:r>
              <a:rPr lang="en-US" dirty="0" err="1" smtClean="0"/>
              <a:t>Nhược</a:t>
            </a:r>
            <a:r>
              <a:rPr lang="en-US" dirty="0" smtClean="0"/>
              <a:t> </a:t>
            </a:r>
            <a:r>
              <a:rPr lang="en-US" dirty="0" err="1" smtClean="0"/>
              <a:t>điểm</a:t>
            </a:r>
            <a:r>
              <a:rPr lang="en-US" dirty="0" smtClean="0"/>
              <a:t>: </a:t>
            </a:r>
            <a:r>
              <a:rPr lang="en-US" dirty="0" err="1" smtClean="0"/>
              <a:t>chủ</a:t>
            </a:r>
            <a:r>
              <a:rPr lang="en-US" dirty="0" smtClean="0"/>
              <a:t> </a:t>
            </a:r>
            <a:r>
              <a:rPr lang="en-US" dirty="0" err="1" smtClean="0"/>
              <a:t>nhân</a:t>
            </a:r>
            <a:r>
              <a:rPr lang="en-US" dirty="0" smtClean="0"/>
              <a:t> </a:t>
            </a:r>
            <a:r>
              <a:rPr lang="en-US" dirty="0" err="1" smtClean="0"/>
              <a:t>hoàn</a:t>
            </a:r>
            <a:r>
              <a:rPr lang="en-US" dirty="0" smtClean="0"/>
              <a:t> </a:t>
            </a:r>
            <a:r>
              <a:rPr lang="en-US" dirty="0" err="1" smtClean="0"/>
              <a:t>toàn</a:t>
            </a:r>
            <a:r>
              <a:rPr lang="en-US" dirty="0" smtClean="0"/>
              <a:t> </a:t>
            </a:r>
            <a:r>
              <a:rPr lang="en-US" dirty="0" err="1" smtClean="0"/>
              <a:t>chịu</a:t>
            </a:r>
            <a:r>
              <a:rPr lang="en-US" dirty="0" smtClean="0"/>
              <a:t> </a:t>
            </a:r>
            <a:r>
              <a:rPr lang="en-US" dirty="0" err="1" smtClean="0"/>
              <a:t>trách</a:t>
            </a:r>
            <a:r>
              <a:rPr lang="en-US" dirty="0" smtClean="0"/>
              <a:t> </a:t>
            </a:r>
            <a:r>
              <a:rPr lang="en-US" dirty="0" err="1" smtClean="0"/>
              <a:t>nhiệm</a:t>
            </a:r>
            <a:r>
              <a:rPr lang="en-US" dirty="0" smtClean="0"/>
              <a:t> </a:t>
            </a:r>
            <a:r>
              <a:rPr lang="en-US" dirty="0" err="1" smtClean="0"/>
              <a:t>về</a:t>
            </a:r>
            <a:r>
              <a:rPr lang="en-US" dirty="0" smtClean="0"/>
              <a:t> </a:t>
            </a:r>
            <a:r>
              <a:rPr lang="en-US" dirty="0" err="1" smtClean="0"/>
              <a:t>bất</a:t>
            </a:r>
            <a:r>
              <a:rPr lang="en-US" dirty="0" smtClean="0"/>
              <a:t> </a:t>
            </a:r>
            <a:r>
              <a:rPr lang="en-US" dirty="0" err="1" smtClean="0"/>
              <a:t>cứ</a:t>
            </a:r>
            <a:r>
              <a:rPr lang="en-US" dirty="0" smtClean="0"/>
              <a:t> </a:t>
            </a:r>
            <a:r>
              <a:rPr lang="en-US" dirty="0" err="1" smtClean="0"/>
              <a:t>rủi</a:t>
            </a:r>
            <a:r>
              <a:rPr lang="en-US" dirty="0" smtClean="0"/>
              <a:t> </a:t>
            </a:r>
            <a:r>
              <a:rPr lang="en-US" dirty="0" err="1" smtClean="0"/>
              <a:t>ro</a:t>
            </a:r>
            <a:r>
              <a:rPr lang="en-US" dirty="0" smtClean="0"/>
              <a:t> hay </a:t>
            </a:r>
            <a:r>
              <a:rPr lang="en-US" dirty="0" err="1" smtClean="0"/>
              <a:t>thua</a:t>
            </a:r>
            <a:r>
              <a:rPr lang="en-US" dirty="0" smtClean="0"/>
              <a:t> </a:t>
            </a:r>
            <a:r>
              <a:rPr lang="en-US" dirty="0" err="1" smtClean="0"/>
              <a:t>lỗ</a:t>
            </a:r>
            <a:r>
              <a:rPr lang="en-US" dirty="0" smtClean="0"/>
              <a:t> </a:t>
            </a:r>
            <a:r>
              <a:rPr lang="en-US" dirty="0" err="1" smtClean="0"/>
              <a:t>nào</a:t>
            </a:r>
            <a:r>
              <a:rPr lang="en-US" dirty="0" smtClean="0"/>
              <a:t>.</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r>
              <a:rPr lang="en-US" dirty="0" smtClean="0">
                <a:solidFill>
                  <a:srgbClr val="00B0F0"/>
                </a:solidFill>
              </a:rPr>
              <a:t>2. </a:t>
            </a:r>
            <a:r>
              <a:rPr lang="en-US" dirty="0" err="1" smtClean="0">
                <a:solidFill>
                  <a:srgbClr val="00B0F0"/>
                </a:solidFill>
              </a:rPr>
              <a:t>Doanh</a:t>
            </a:r>
            <a:r>
              <a:rPr lang="en-US" dirty="0" smtClean="0">
                <a:solidFill>
                  <a:srgbClr val="00B0F0"/>
                </a:solidFill>
              </a:rPr>
              <a:t> </a:t>
            </a:r>
            <a:r>
              <a:rPr lang="en-US" dirty="0" err="1" smtClean="0">
                <a:solidFill>
                  <a:srgbClr val="00B0F0"/>
                </a:solidFill>
              </a:rPr>
              <a:t>nghiệp</a:t>
            </a:r>
            <a:r>
              <a:rPr lang="en-US" dirty="0" smtClean="0">
                <a:solidFill>
                  <a:srgbClr val="00B0F0"/>
                </a:solidFill>
              </a:rPr>
              <a:t> </a:t>
            </a:r>
            <a:r>
              <a:rPr lang="en-US" dirty="0" err="1" smtClean="0">
                <a:solidFill>
                  <a:srgbClr val="00B0F0"/>
                </a:solidFill>
              </a:rPr>
              <a:t>hợp</a:t>
            </a:r>
            <a:r>
              <a:rPr lang="en-US" dirty="0" smtClean="0">
                <a:solidFill>
                  <a:srgbClr val="00B0F0"/>
                </a:solidFill>
              </a:rPr>
              <a:t> </a:t>
            </a:r>
            <a:r>
              <a:rPr lang="en-US" dirty="0" err="1" smtClean="0">
                <a:solidFill>
                  <a:srgbClr val="00B0F0"/>
                </a:solidFill>
              </a:rPr>
              <a:t>doanh</a:t>
            </a:r>
            <a:r>
              <a:rPr lang="en-US" dirty="0" smtClean="0"/>
              <a:t>: </a:t>
            </a:r>
            <a:r>
              <a:rPr lang="en-US" dirty="0" err="1" smtClean="0"/>
              <a:t>có</a:t>
            </a:r>
            <a:r>
              <a:rPr lang="en-US" dirty="0" smtClean="0"/>
              <a:t> </a:t>
            </a:r>
            <a:r>
              <a:rPr lang="en-US" dirty="0" err="1" smtClean="0"/>
              <a:t>từ</a:t>
            </a:r>
            <a:r>
              <a:rPr lang="en-US" dirty="0" smtClean="0"/>
              <a:t> 2 </a:t>
            </a:r>
            <a:r>
              <a:rPr lang="en-US" dirty="0" err="1" smtClean="0"/>
              <a:t>thành</a:t>
            </a:r>
            <a:r>
              <a:rPr lang="en-US" dirty="0" smtClean="0"/>
              <a:t> </a:t>
            </a:r>
            <a:r>
              <a:rPr lang="en-US" dirty="0" err="1" smtClean="0"/>
              <a:t>viên</a:t>
            </a:r>
            <a:r>
              <a:rPr lang="en-US" dirty="0" smtClean="0"/>
              <a:t> </a:t>
            </a:r>
            <a:r>
              <a:rPr lang="en-US" dirty="0" err="1" smtClean="0"/>
              <a:t>trở</a:t>
            </a:r>
            <a:r>
              <a:rPr lang="en-US" dirty="0" smtClean="0"/>
              <a:t> </a:t>
            </a:r>
            <a:r>
              <a:rPr lang="en-US" dirty="0" err="1" smtClean="0"/>
              <a:t>lên</a:t>
            </a:r>
            <a:r>
              <a:rPr lang="en-US" dirty="0" smtClean="0"/>
              <a:t>, </a:t>
            </a:r>
            <a:r>
              <a:rPr lang="en-US" dirty="0" err="1" smtClean="0"/>
              <a:t>đồng</a:t>
            </a:r>
            <a:r>
              <a:rPr lang="en-US" dirty="0" smtClean="0"/>
              <a:t> ý </a:t>
            </a:r>
            <a:r>
              <a:rPr lang="en-US" dirty="0" err="1" smtClean="0"/>
              <a:t>hùn</a:t>
            </a:r>
            <a:r>
              <a:rPr lang="en-US" dirty="0" smtClean="0"/>
              <a:t> </a:t>
            </a:r>
            <a:r>
              <a:rPr lang="en-US" dirty="0" err="1" smtClean="0"/>
              <a:t>vốn</a:t>
            </a:r>
            <a:r>
              <a:rPr lang="en-US" dirty="0" smtClean="0"/>
              <a:t> </a:t>
            </a:r>
            <a:r>
              <a:rPr lang="en-US" dirty="0" err="1" smtClean="0"/>
              <a:t>để</a:t>
            </a:r>
            <a:r>
              <a:rPr lang="en-US" dirty="0" smtClean="0"/>
              <a:t> </a:t>
            </a:r>
            <a:r>
              <a:rPr lang="en-US" dirty="0" err="1" smtClean="0"/>
              <a:t>kinh</a:t>
            </a:r>
            <a:r>
              <a:rPr lang="en-US" dirty="0" smtClean="0"/>
              <a:t> </a:t>
            </a:r>
            <a:r>
              <a:rPr lang="en-US" dirty="0" err="1" smtClean="0"/>
              <a:t>doanh</a:t>
            </a:r>
            <a:r>
              <a:rPr lang="en-US" dirty="0" smtClean="0"/>
              <a:t>, </a:t>
            </a:r>
            <a:r>
              <a:rPr lang="en-US" dirty="0" err="1" smtClean="0"/>
              <a:t>có</a:t>
            </a:r>
            <a:r>
              <a:rPr lang="en-US" dirty="0" smtClean="0"/>
              <a:t> </a:t>
            </a:r>
            <a:r>
              <a:rPr lang="en-US" dirty="0" err="1" smtClean="0"/>
              <a:t>quyền</a:t>
            </a:r>
            <a:r>
              <a:rPr lang="en-US" dirty="0" smtClean="0"/>
              <a:t> </a:t>
            </a:r>
            <a:r>
              <a:rPr lang="en-US" dirty="0" err="1" smtClean="0"/>
              <a:t>kiểm</a:t>
            </a:r>
            <a:r>
              <a:rPr lang="en-US" dirty="0" smtClean="0"/>
              <a:t> </a:t>
            </a:r>
            <a:r>
              <a:rPr lang="en-US" dirty="0" err="1" smtClean="0"/>
              <a:t>soát</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của</a:t>
            </a:r>
            <a:r>
              <a:rPr lang="en-US" dirty="0" smtClean="0"/>
              <a:t> </a:t>
            </a:r>
            <a:r>
              <a:rPr lang="en-US" dirty="0" err="1" smtClean="0"/>
              <a:t>doanh</a:t>
            </a:r>
            <a:r>
              <a:rPr lang="en-US" dirty="0" smtClean="0"/>
              <a:t> </a:t>
            </a:r>
            <a:r>
              <a:rPr lang="en-US" dirty="0" err="1" smtClean="0"/>
              <a:t>nghiệp</a:t>
            </a:r>
            <a:r>
              <a:rPr lang="en-US" dirty="0" smtClean="0"/>
              <a:t> </a:t>
            </a:r>
            <a:r>
              <a:rPr lang="en-US" dirty="0" err="1" smtClean="0"/>
              <a:t>và</a:t>
            </a:r>
            <a:r>
              <a:rPr lang="en-US" dirty="0" smtClean="0"/>
              <a:t> </a:t>
            </a:r>
            <a:r>
              <a:rPr lang="en-US" dirty="0" err="1" smtClean="0"/>
              <a:t>chia</a:t>
            </a:r>
            <a:r>
              <a:rPr lang="en-US" dirty="0" smtClean="0"/>
              <a:t> </a:t>
            </a:r>
            <a:r>
              <a:rPr lang="en-US" dirty="0" err="1" smtClean="0"/>
              <a:t>lợi</a:t>
            </a:r>
            <a:r>
              <a:rPr lang="en-US" dirty="0" smtClean="0"/>
              <a:t> </a:t>
            </a:r>
            <a:r>
              <a:rPr lang="en-US" dirty="0" err="1" smtClean="0"/>
              <a:t>nhuận</a:t>
            </a:r>
            <a:endParaRPr lang="en-US" dirty="0" smtClean="0"/>
          </a:p>
          <a:p>
            <a:pPr>
              <a:buFontTx/>
              <a:buChar char="-"/>
            </a:pPr>
            <a:r>
              <a:rPr lang="vi-VN" dirty="0" smtClean="0"/>
              <a:t>Ư</a:t>
            </a:r>
            <a:r>
              <a:rPr lang="en-US" dirty="0" smtClean="0"/>
              <a:t>u </a:t>
            </a:r>
            <a:r>
              <a:rPr lang="en-US" dirty="0" err="1" smtClean="0"/>
              <a:t>điểm</a:t>
            </a:r>
            <a:r>
              <a:rPr lang="en-US" dirty="0" smtClean="0"/>
              <a:t>: </a:t>
            </a:r>
            <a:r>
              <a:rPr lang="en-US" dirty="0" err="1" smtClean="0"/>
              <a:t>dễ</a:t>
            </a:r>
            <a:r>
              <a:rPr lang="en-US" dirty="0" smtClean="0"/>
              <a:t> </a:t>
            </a:r>
            <a:r>
              <a:rPr lang="en-US" dirty="0" err="1" smtClean="0"/>
              <a:t>thành</a:t>
            </a:r>
            <a:r>
              <a:rPr lang="en-US" dirty="0" smtClean="0"/>
              <a:t> </a:t>
            </a:r>
            <a:r>
              <a:rPr lang="en-US" dirty="0" err="1" smtClean="0"/>
              <a:t>lập</a:t>
            </a:r>
            <a:endParaRPr lang="en-US" dirty="0" smtClean="0"/>
          </a:p>
          <a:p>
            <a:pPr>
              <a:buFontTx/>
              <a:buChar char="-"/>
            </a:pPr>
            <a:r>
              <a:rPr lang="en-US" dirty="0" err="1" smtClean="0"/>
              <a:t>Nhược</a:t>
            </a:r>
            <a:r>
              <a:rPr lang="en-US" dirty="0" smtClean="0"/>
              <a:t> </a:t>
            </a:r>
            <a:r>
              <a:rPr lang="en-US" dirty="0" err="1" smtClean="0"/>
              <a:t>điểm</a:t>
            </a:r>
            <a:r>
              <a:rPr lang="en-US" dirty="0" smtClean="0"/>
              <a:t>: </a:t>
            </a:r>
            <a:r>
              <a:rPr lang="en-US" dirty="0" err="1" smtClean="0"/>
              <a:t>tài</a:t>
            </a:r>
            <a:r>
              <a:rPr lang="en-US" dirty="0" smtClean="0"/>
              <a:t> </a:t>
            </a:r>
            <a:r>
              <a:rPr lang="en-US" dirty="0" err="1" smtClean="0"/>
              <a:t>sản</a:t>
            </a:r>
            <a:r>
              <a:rPr lang="en-US" dirty="0" smtClean="0"/>
              <a:t> </a:t>
            </a:r>
            <a:r>
              <a:rPr lang="en-US" dirty="0" err="1" smtClean="0"/>
              <a:t>riêng</a:t>
            </a:r>
            <a:r>
              <a:rPr lang="en-US" dirty="0" smtClean="0"/>
              <a:t> </a:t>
            </a:r>
            <a:r>
              <a:rPr lang="en-US" dirty="0" err="1" smtClean="0"/>
              <a:t>của</a:t>
            </a:r>
            <a:r>
              <a:rPr lang="en-US" dirty="0" smtClean="0"/>
              <a:t> </a:t>
            </a:r>
            <a:r>
              <a:rPr lang="en-US" dirty="0" err="1" smtClean="0"/>
              <a:t>mỗi</a:t>
            </a:r>
            <a:r>
              <a:rPr lang="en-US" dirty="0" smtClean="0"/>
              <a:t> </a:t>
            </a:r>
            <a:r>
              <a:rPr lang="en-US" dirty="0" err="1" smtClean="0"/>
              <a:t>thành</a:t>
            </a:r>
            <a:r>
              <a:rPr lang="en-US" dirty="0" smtClean="0"/>
              <a:t> </a:t>
            </a:r>
            <a:r>
              <a:rPr lang="en-US" dirty="0" err="1" smtClean="0"/>
              <a:t>viên</a:t>
            </a:r>
            <a:r>
              <a:rPr lang="en-US" dirty="0" smtClean="0"/>
              <a:t> </a:t>
            </a:r>
            <a:r>
              <a:rPr lang="en-US" dirty="0" err="1" smtClean="0"/>
              <a:t>có</a:t>
            </a:r>
            <a:r>
              <a:rPr lang="en-US" dirty="0" smtClean="0"/>
              <a:t> </a:t>
            </a:r>
            <a:r>
              <a:rPr lang="en-US" dirty="0" err="1" smtClean="0"/>
              <a:t>thể</a:t>
            </a:r>
            <a:r>
              <a:rPr lang="en-US" dirty="0" smtClean="0"/>
              <a:t> </a:t>
            </a:r>
            <a:r>
              <a:rPr lang="en-US" dirty="0" err="1" smtClean="0"/>
              <a:t>bị</a:t>
            </a:r>
            <a:r>
              <a:rPr lang="en-US" dirty="0" smtClean="0"/>
              <a:t> </a:t>
            </a:r>
            <a:r>
              <a:rPr lang="en-US" dirty="0" err="1" smtClean="0"/>
              <a:t>chủ</a:t>
            </a:r>
            <a:r>
              <a:rPr lang="en-US" dirty="0" smtClean="0"/>
              <a:t> </a:t>
            </a:r>
            <a:r>
              <a:rPr lang="en-US" dirty="0" err="1" smtClean="0"/>
              <a:t>nợ</a:t>
            </a:r>
            <a:r>
              <a:rPr lang="en-US" dirty="0" smtClean="0"/>
              <a:t> </a:t>
            </a:r>
            <a:r>
              <a:rPr lang="en-US" dirty="0" err="1" smtClean="0"/>
              <a:t>sai</a:t>
            </a:r>
            <a:r>
              <a:rPr lang="en-US" dirty="0" smtClean="0"/>
              <a:t> </a:t>
            </a:r>
            <a:r>
              <a:rPr lang="en-US" dirty="0" err="1" smtClean="0"/>
              <a:t>áp</a:t>
            </a:r>
            <a:r>
              <a:rPr lang="en-US" dirty="0" smtClean="0"/>
              <a:t> </a:t>
            </a:r>
            <a:r>
              <a:rPr lang="en-US" dirty="0" err="1" smtClean="0"/>
              <a:t>khi</a:t>
            </a:r>
            <a:r>
              <a:rPr lang="en-US" dirty="0" smtClean="0"/>
              <a:t> </a:t>
            </a:r>
            <a:r>
              <a:rPr lang="en-US" dirty="0" err="1" smtClean="0"/>
              <a:t>doanh</a:t>
            </a:r>
            <a:r>
              <a:rPr lang="en-US" dirty="0" smtClean="0"/>
              <a:t> </a:t>
            </a:r>
            <a:r>
              <a:rPr lang="en-US" dirty="0" err="1" smtClean="0"/>
              <a:t>nghiệp</a:t>
            </a:r>
            <a:r>
              <a:rPr lang="en-US" dirty="0" smtClean="0"/>
              <a:t> </a:t>
            </a:r>
            <a:r>
              <a:rPr lang="en-US" dirty="0" err="1" smtClean="0"/>
              <a:t>không</a:t>
            </a:r>
            <a:r>
              <a:rPr lang="en-US" dirty="0" smtClean="0"/>
              <a:t> </a:t>
            </a:r>
            <a:r>
              <a:rPr lang="en-US" dirty="0" err="1" smtClean="0"/>
              <a:t>đủ</a:t>
            </a:r>
            <a:r>
              <a:rPr lang="en-US" dirty="0" smtClean="0"/>
              <a:t> </a:t>
            </a:r>
            <a:r>
              <a:rPr lang="en-US" dirty="0" err="1" smtClean="0"/>
              <a:t>khả</a:t>
            </a:r>
            <a:r>
              <a:rPr lang="en-US" dirty="0" smtClean="0"/>
              <a:t> </a:t>
            </a:r>
            <a:r>
              <a:rPr lang="en-US" dirty="0" err="1" smtClean="0"/>
              <a:t>năng</a:t>
            </a:r>
            <a:r>
              <a:rPr lang="en-US" dirty="0" smtClean="0"/>
              <a:t> chi </a:t>
            </a:r>
            <a:r>
              <a:rPr lang="en-US" dirty="0" err="1" smtClean="0"/>
              <a:t>trả</a:t>
            </a:r>
            <a:r>
              <a:rPr lang="en-US" dirty="0" smtClean="0"/>
              <a:t> </a:t>
            </a:r>
            <a:r>
              <a:rPr lang="en-US" err="1" smtClean="0"/>
              <a:t>nơ</a:t>
            </a:r>
            <a:r>
              <a:rPr lang="en-US" smtClean="0"/>
              <a:t>.</a:t>
            </a:r>
          </a:p>
          <a:p>
            <a:pPr>
              <a:buFontTx/>
              <a:buChar char="-"/>
            </a:pPr>
            <a:endParaRPr lang="en-US"/>
          </a:p>
          <a:p>
            <a:pPr>
              <a:buFontTx/>
              <a:buChar char="-"/>
            </a:pPr>
            <a:endParaRPr lang="en-US" smtClean="0"/>
          </a:p>
          <a:p>
            <a:pPr>
              <a:buFontTx/>
              <a:buChar char="-"/>
            </a:pPr>
            <a:endParaRPr lang="en-US"/>
          </a:p>
          <a:p>
            <a:pPr>
              <a:buFontTx/>
              <a:buChar char="-"/>
            </a:pPr>
            <a:endParaRPr lang="en-US" smtClean="0"/>
          </a:p>
          <a:p>
            <a:pPr>
              <a:buFontTx/>
              <a:buChar char="-"/>
            </a:pPr>
            <a:endParaRPr lang="en-US"/>
          </a:p>
          <a:p>
            <a:pPr>
              <a:buFontTx/>
              <a:buChar char="-"/>
            </a:pPr>
            <a:endParaRPr lang="en-US" smtClean="0"/>
          </a:p>
          <a:p>
            <a:pPr>
              <a:buFontTx/>
              <a:buChar char="-"/>
            </a:pPr>
            <a:endParaRPr lang="en-US"/>
          </a:p>
          <a:p>
            <a:pPr>
              <a:buFontTx/>
              <a:buChar char="-"/>
            </a:pPr>
            <a:endParaRPr lang="en-US" smtClean="0"/>
          </a:p>
          <a:p>
            <a:pPr>
              <a:buFontTx/>
              <a:buChar char="-"/>
            </a:pPr>
            <a:endParaRPr lang="en-US"/>
          </a:p>
          <a:p>
            <a:pPr>
              <a:buFontTx/>
              <a:buChar char="-"/>
            </a:pPr>
            <a:endParaRPr lang="en-US" smtClean="0"/>
          </a:p>
          <a:p>
            <a:pPr>
              <a:buFontTx/>
              <a:buChar char="-"/>
            </a:pPr>
            <a:endParaRPr lang="en-US"/>
          </a:p>
          <a:p>
            <a:pPr>
              <a:buFontTx/>
              <a:buChar char="-"/>
            </a:pPr>
            <a:endParaRPr lang="en-US" smtClean="0"/>
          </a:p>
          <a:p>
            <a:pPr>
              <a:buFontTx/>
              <a:buChar char="-"/>
            </a:pPr>
            <a:endParaRPr lang="en-US"/>
          </a:p>
          <a:p>
            <a:pPr>
              <a:buFontTx/>
              <a:buChar char="-"/>
            </a:pPr>
            <a:endParaRPr lang="en-US" smtClean="0"/>
          </a:p>
          <a:p>
            <a:pPr>
              <a:buFontTx/>
              <a:buChar char="-"/>
            </a:pPr>
            <a:endParaRPr lang="en-US"/>
          </a:p>
          <a:p>
            <a:pPr>
              <a:buFontTx/>
              <a:buChar char="-"/>
            </a:pPr>
            <a:endParaRPr lang="en-US" smtClean="0"/>
          </a:p>
          <a:p>
            <a:pPr>
              <a:buFontTx/>
              <a:buChar char="-"/>
            </a:pPr>
            <a:endParaRPr lang="en-US"/>
          </a:p>
          <a:p>
            <a:pPr>
              <a:buFontTx/>
              <a:buChar char="-"/>
            </a:pPr>
            <a:endParaRPr lang="en-US" smtClean="0"/>
          </a:p>
          <a:p>
            <a:pPr>
              <a:buFontTx/>
              <a:buChar char="-"/>
            </a:pPr>
            <a:endParaRPr lang="en-US"/>
          </a:p>
          <a:p>
            <a:pPr>
              <a:buFontTx/>
              <a:buChar char="-"/>
            </a:pPr>
            <a:endParaRPr lang="en-US" smtClean="0"/>
          </a:p>
          <a:p>
            <a:pPr>
              <a:buFontTx/>
              <a:buChar char="-"/>
            </a:pPr>
            <a:endParaRPr lang="en-US"/>
          </a:p>
          <a:p>
            <a:pPr>
              <a:buFontTx/>
              <a:buChar char="-"/>
            </a:pPr>
            <a:endParaRPr lang="en-US" smtClean="0"/>
          </a:p>
          <a:p>
            <a:pPr>
              <a:buFontTx/>
              <a:buChar char="-"/>
            </a:pPr>
            <a:endParaRPr lang="en-US"/>
          </a:p>
          <a:p>
            <a:pPr>
              <a:buFontTx/>
              <a:buChar char="-"/>
            </a:pP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endParaRPr lang="en-US" dirty="0"/>
          </a:p>
        </p:txBody>
      </p:sp>
      <p:sp>
        <p:nvSpPr>
          <p:cNvPr id="3" name="Content Placeholder 2"/>
          <p:cNvSpPr>
            <a:spLocks noGrp="1"/>
          </p:cNvSpPr>
          <p:nvPr>
            <p:ph idx="1"/>
          </p:nvPr>
        </p:nvSpPr>
        <p:spPr>
          <a:xfrm>
            <a:off x="457200" y="990600"/>
            <a:ext cx="8229600" cy="5135563"/>
          </a:xfrm>
        </p:spPr>
        <p:txBody>
          <a:bodyPr/>
          <a:lstStyle/>
          <a:p>
            <a:pPr>
              <a:buNone/>
            </a:pPr>
            <a:r>
              <a:rPr lang="en-US" dirty="0" smtClean="0">
                <a:solidFill>
                  <a:srgbClr val="00B0F0"/>
                </a:solidFill>
              </a:rPr>
              <a:t>3. </a:t>
            </a:r>
            <a:r>
              <a:rPr lang="en-US" dirty="0" err="1" smtClean="0">
                <a:solidFill>
                  <a:srgbClr val="00B0F0"/>
                </a:solidFill>
              </a:rPr>
              <a:t>Doanh</a:t>
            </a:r>
            <a:r>
              <a:rPr lang="en-US" dirty="0" smtClean="0">
                <a:solidFill>
                  <a:srgbClr val="00B0F0"/>
                </a:solidFill>
              </a:rPr>
              <a:t> </a:t>
            </a:r>
            <a:r>
              <a:rPr lang="en-US" dirty="0" err="1" smtClean="0">
                <a:solidFill>
                  <a:srgbClr val="00B0F0"/>
                </a:solidFill>
              </a:rPr>
              <a:t>nghiệp</a:t>
            </a:r>
            <a:r>
              <a:rPr lang="en-US" dirty="0" smtClean="0">
                <a:solidFill>
                  <a:srgbClr val="00B0F0"/>
                </a:solidFill>
              </a:rPr>
              <a:t> </a:t>
            </a:r>
            <a:r>
              <a:rPr lang="en-US" dirty="0" err="1" smtClean="0">
                <a:solidFill>
                  <a:srgbClr val="00B0F0"/>
                </a:solidFill>
              </a:rPr>
              <a:t>cổ</a:t>
            </a:r>
            <a:r>
              <a:rPr lang="en-US" dirty="0" smtClean="0">
                <a:solidFill>
                  <a:srgbClr val="00B0F0"/>
                </a:solidFill>
              </a:rPr>
              <a:t> </a:t>
            </a:r>
            <a:r>
              <a:rPr lang="en-US" dirty="0" err="1" smtClean="0">
                <a:solidFill>
                  <a:srgbClr val="00B0F0"/>
                </a:solidFill>
              </a:rPr>
              <a:t>phần</a:t>
            </a:r>
            <a:r>
              <a:rPr lang="en-US" dirty="0" smtClean="0"/>
              <a:t>: </a:t>
            </a:r>
            <a:r>
              <a:rPr lang="en-US" dirty="0" err="1" smtClean="0"/>
              <a:t>là</a:t>
            </a:r>
            <a:r>
              <a:rPr lang="en-US" dirty="0" smtClean="0"/>
              <a:t> </a:t>
            </a:r>
            <a:r>
              <a:rPr lang="en-US" dirty="0" err="1" smtClean="0"/>
              <a:t>hình</a:t>
            </a:r>
            <a:r>
              <a:rPr lang="en-US" dirty="0" smtClean="0"/>
              <a:t> </a:t>
            </a:r>
            <a:r>
              <a:rPr lang="en-US" dirty="0" err="1" smtClean="0"/>
              <a:t>thức</a:t>
            </a:r>
            <a:r>
              <a:rPr lang="en-US" dirty="0" smtClean="0"/>
              <a:t> DN </a:t>
            </a:r>
            <a:r>
              <a:rPr lang="en-US" dirty="0" err="1" smtClean="0"/>
              <a:t>phổ</a:t>
            </a:r>
            <a:r>
              <a:rPr lang="en-US" dirty="0" smtClean="0"/>
              <a:t> </a:t>
            </a:r>
            <a:r>
              <a:rPr lang="en-US" dirty="0" err="1" smtClean="0"/>
              <a:t>thông</a:t>
            </a:r>
            <a:r>
              <a:rPr lang="en-US" dirty="0" smtClean="0"/>
              <a:t> </a:t>
            </a:r>
            <a:r>
              <a:rPr lang="en-US" dirty="0" err="1" smtClean="0"/>
              <a:t>nhất</a:t>
            </a:r>
            <a:r>
              <a:rPr lang="en-US" dirty="0" smtClean="0"/>
              <a:t>. </a:t>
            </a:r>
            <a:r>
              <a:rPr lang="en-US" dirty="0" err="1" smtClean="0"/>
              <a:t>Công</a:t>
            </a:r>
            <a:r>
              <a:rPr lang="en-US" dirty="0" smtClean="0"/>
              <a:t> </a:t>
            </a:r>
            <a:r>
              <a:rPr lang="en-US" dirty="0" err="1" smtClean="0"/>
              <a:t>ty</a:t>
            </a:r>
            <a:r>
              <a:rPr lang="en-US" dirty="0" smtClean="0"/>
              <a:t> do  </a:t>
            </a:r>
            <a:r>
              <a:rPr lang="en-US" dirty="0" err="1" smtClean="0"/>
              <a:t>các</a:t>
            </a:r>
            <a:r>
              <a:rPr lang="en-US" dirty="0" smtClean="0"/>
              <a:t> </a:t>
            </a:r>
            <a:r>
              <a:rPr lang="en-US" dirty="0" err="1" smtClean="0"/>
              <a:t>cổ</a:t>
            </a:r>
            <a:r>
              <a:rPr lang="en-US" dirty="0" smtClean="0"/>
              <a:t> </a:t>
            </a:r>
            <a:r>
              <a:rPr lang="en-US" dirty="0" err="1" smtClean="0"/>
              <a:t>đông</a:t>
            </a:r>
            <a:r>
              <a:rPr lang="en-US" dirty="0" smtClean="0"/>
              <a:t> </a:t>
            </a:r>
            <a:r>
              <a:rPr lang="en-US" dirty="0" err="1" smtClean="0"/>
              <a:t>làm</a:t>
            </a:r>
            <a:r>
              <a:rPr lang="en-US" dirty="0" smtClean="0"/>
              <a:t> </a:t>
            </a:r>
            <a:r>
              <a:rPr lang="en-US" dirty="0" err="1" smtClean="0"/>
              <a:t>chủ</a:t>
            </a:r>
            <a:r>
              <a:rPr lang="en-US" dirty="0" smtClean="0"/>
              <a:t>, </a:t>
            </a:r>
            <a:r>
              <a:rPr lang="en-US" dirty="0" err="1" smtClean="0"/>
              <a:t>cổ</a:t>
            </a:r>
            <a:r>
              <a:rPr lang="en-US" dirty="0" smtClean="0"/>
              <a:t> </a:t>
            </a:r>
            <a:r>
              <a:rPr lang="en-US" dirty="0" err="1" smtClean="0"/>
              <a:t>đông</a:t>
            </a:r>
            <a:r>
              <a:rPr lang="en-US" dirty="0" smtClean="0"/>
              <a:t> </a:t>
            </a:r>
            <a:r>
              <a:rPr lang="en-US" dirty="0" err="1" smtClean="0"/>
              <a:t>bầu</a:t>
            </a:r>
            <a:r>
              <a:rPr lang="en-US" dirty="0" smtClean="0"/>
              <a:t> </a:t>
            </a:r>
            <a:r>
              <a:rPr lang="en-US" dirty="0" err="1" smtClean="0"/>
              <a:t>ra</a:t>
            </a:r>
            <a:r>
              <a:rPr lang="en-US" dirty="0" smtClean="0"/>
              <a:t> HĐQT </a:t>
            </a:r>
            <a:r>
              <a:rPr lang="en-US" dirty="0" err="1" smtClean="0"/>
              <a:t>và</a:t>
            </a:r>
            <a:r>
              <a:rPr lang="en-US" dirty="0" smtClean="0"/>
              <a:t> HĐQT </a:t>
            </a:r>
            <a:r>
              <a:rPr lang="en-US" dirty="0" err="1" smtClean="0"/>
              <a:t>thuê</a:t>
            </a:r>
            <a:r>
              <a:rPr lang="en-US" dirty="0" smtClean="0"/>
              <a:t> </a:t>
            </a:r>
            <a:r>
              <a:rPr lang="en-US" dirty="0" err="1" smtClean="0"/>
              <a:t>người</a:t>
            </a:r>
            <a:r>
              <a:rPr lang="en-US" dirty="0" smtClean="0"/>
              <a:t> </a:t>
            </a:r>
            <a:r>
              <a:rPr lang="en-US" dirty="0" err="1" smtClean="0"/>
              <a:t>điều</a:t>
            </a:r>
            <a:r>
              <a:rPr lang="en-US" dirty="0" smtClean="0"/>
              <a:t> </a:t>
            </a:r>
            <a:r>
              <a:rPr lang="en-US" dirty="0" err="1" smtClean="0"/>
              <a:t>hành</a:t>
            </a:r>
            <a:r>
              <a:rPr lang="en-US" dirty="0" smtClean="0"/>
              <a:t> DN.</a:t>
            </a:r>
          </a:p>
          <a:p>
            <a:pPr>
              <a:buNone/>
            </a:pPr>
            <a:r>
              <a:rPr lang="en-US" dirty="0" smtClean="0"/>
              <a:t>-</a:t>
            </a:r>
            <a:r>
              <a:rPr lang="en-US" dirty="0" err="1" smtClean="0"/>
              <a:t>Ưu</a:t>
            </a:r>
            <a:r>
              <a:rPr lang="en-US" dirty="0" smtClean="0"/>
              <a:t> </a:t>
            </a:r>
            <a:r>
              <a:rPr lang="en-US" dirty="0" err="1" smtClean="0"/>
              <a:t>điểm</a:t>
            </a:r>
            <a:r>
              <a:rPr lang="en-US" dirty="0" smtClean="0"/>
              <a:t>: </a:t>
            </a:r>
          </a:p>
          <a:p>
            <a:pPr>
              <a:buNone/>
            </a:pPr>
            <a:r>
              <a:rPr lang="en-US" dirty="0" smtClean="0"/>
              <a:t>+ </a:t>
            </a:r>
            <a:r>
              <a:rPr lang="en-US" dirty="0" err="1" smtClean="0"/>
              <a:t>Các</a:t>
            </a:r>
            <a:r>
              <a:rPr lang="en-US" dirty="0" smtClean="0"/>
              <a:t> </a:t>
            </a:r>
            <a:r>
              <a:rPr lang="en-US" dirty="0" err="1" smtClean="0"/>
              <a:t>cổ</a:t>
            </a:r>
            <a:r>
              <a:rPr lang="en-US" dirty="0" smtClean="0"/>
              <a:t> </a:t>
            </a:r>
            <a:r>
              <a:rPr lang="en-US" dirty="0" err="1" smtClean="0"/>
              <a:t>đông</a:t>
            </a:r>
            <a:r>
              <a:rPr lang="en-US" dirty="0" smtClean="0"/>
              <a:t> </a:t>
            </a:r>
            <a:r>
              <a:rPr lang="en-US" dirty="0" err="1" smtClean="0"/>
              <a:t>không</a:t>
            </a:r>
            <a:r>
              <a:rPr lang="en-US" dirty="0" smtClean="0"/>
              <a:t> </a:t>
            </a:r>
            <a:r>
              <a:rPr lang="en-US" dirty="0" err="1" smtClean="0"/>
              <a:t>dính</a:t>
            </a:r>
            <a:r>
              <a:rPr lang="en-US" dirty="0" smtClean="0"/>
              <a:t> </a:t>
            </a:r>
            <a:r>
              <a:rPr lang="en-US" dirty="0" err="1" smtClean="0"/>
              <a:t>dáng</a:t>
            </a:r>
            <a:r>
              <a:rPr lang="en-US" dirty="0" smtClean="0"/>
              <a:t> </a:t>
            </a:r>
            <a:r>
              <a:rPr lang="en-US" dirty="0" err="1" smtClean="0"/>
              <a:t>đến</a:t>
            </a:r>
            <a:r>
              <a:rPr lang="en-US" dirty="0" smtClean="0"/>
              <a:t> DN, </a:t>
            </a:r>
            <a:r>
              <a:rPr lang="en-US" dirty="0" err="1" smtClean="0"/>
              <a:t>nếu</a:t>
            </a:r>
            <a:r>
              <a:rPr lang="en-US" dirty="0" smtClean="0"/>
              <a:t> </a:t>
            </a:r>
            <a:r>
              <a:rPr lang="en-US" dirty="0" err="1" smtClean="0"/>
              <a:t>công</a:t>
            </a:r>
            <a:r>
              <a:rPr lang="en-US" dirty="0" smtClean="0"/>
              <a:t> </a:t>
            </a:r>
            <a:r>
              <a:rPr lang="en-US" dirty="0" err="1" smtClean="0"/>
              <a:t>ty</a:t>
            </a:r>
            <a:r>
              <a:rPr lang="en-US" dirty="0" smtClean="0"/>
              <a:t> </a:t>
            </a:r>
            <a:r>
              <a:rPr lang="en-US" dirty="0" err="1" smtClean="0"/>
              <a:t>bị</a:t>
            </a:r>
            <a:r>
              <a:rPr lang="en-US" dirty="0" smtClean="0"/>
              <a:t> </a:t>
            </a:r>
            <a:r>
              <a:rPr lang="en-US" dirty="0" err="1" smtClean="0"/>
              <a:t>phá</a:t>
            </a:r>
            <a:r>
              <a:rPr lang="en-US" dirty="0" smtClean="0"/>
              <a:t> </a:t>
            </a:r>
            <a:r>
              <a:rPr lang="en-US" dirty="0" err="1" smtClean="0"/>
              <a:t>sản</a:t>
            </a:r>
            <a:r>
              <a:rPr lang="en-US" dirty="0" smtClean="0"/>
              <a:t> </a:t>
            </a:r>
            <a:r>
              <a:rPr lang="en-US" dirty="0" err="1" smtClean="0"/>
              <a:t>thì</a:t>
            </a:r>
            <a:r>
              <a:rPr lang="en-US" dirty="0" smtClean="0"/>
              <a:t> </a:t>
            </a:r>
            <a:r>
              <a:rPr lang="en-US" dirty="0" err="1" smtClean="0"/>
              <a:t>chủ</a:t>
            </a:r>
            <a:r>
              <a:rPr lang="en-US" dirty="0" smtClean="0"/>
              <a:t> </a:t>
            </a:r>
            <a:r>
              <a:rPr lang="en-US" dirty="0" err="1" smtClean="0"/>
              <a:t>nợ</a:t>
            </a:r>
            <a:r>
              <a:rPr lang="en-US" dirty="0" smtClean="0"/>
              <a:t> </a:t>
            </a:r>
            <a:r>
              <a:rPr lang="en-US" dirty="0" err="1" smtClean="0"/>
              <a:t>không</a:t>
            </a:r>
            <a:r>
              <a:rPr lang="en-US" dirty="0" smtClean="0"/>
              <a:t> </a:t>
            </a:r>
            <a:r>
              <a:rPr lang="en-US" dirty="0" err="1" smtClean="0"/>
              <a:t>thể</a:t>
            </a:r>
            <a:r>
              <a:rPr lang="en-US" dirty="0" smtClean="0"/>
              <a:t> </a:t>
            </a:r>
            <a:r>
              <a:rPr lang="en-US" dirty="0" err="1" smtClean="0"/>
              <a:t>đòi</a:t>
            </a:r>
            <a:r>
              <a:rPr lang="en-US" dirty="0" smtClean="0"/>
              <a:t> </a:t>
            </a:r>
            <a:r>
              <a:rPr lang="en-US" dirty="0" err="1" smtClean="0"/>
              <a:t>từ</a:t>
            </a:r>
            <a:r>
              <a:rPr lang="en-US" dirty="0" smtClean="0"/>
              <a:t> </a:t>
            </a:r>
            <a:r>
              <a:rPr lang="en-US" dirty="0" err="1" smtClean="0"/>
              <a:t>cổ</a:t>
            </a:r>
            <a:r>
              <a:rPr lang="en-US" dirty="0" smtClean="0"/>
              <a:t> </a:t>
            </a:r>
            <a:r>
              <a:rPr lang="en-US" dirty="0" err="1" smtClean="0"/>
              <a:t>đông</a:t>
            </a:r>
            <a:endParaRPr lang="en-US" dirty="0" smtClean="0"/>
          </a:p>
          <a:p>
            <a:pPr>
              <a:buNone/>
            </a:pPr>
            <a:r>
              <a:rPr lang="en-US" dirty="0" smtClean="0"/>
              <a:t>+ </a:t>
            </a:r>
            <a:r>
              <a:rPr lang="en-US" dirty="0" err="1" smtClean="0"/>
              <a:t>Khả</a:t>
            </a:r>
            <a:r>
              <a:rPr lang="en-US" dirty="0" smtClean="0"/>
              <a:t> </a:t>
            </a:r>
            <a:r>
              <a:rPr lang="en-US" dirty="0" err="1" smtClean="0"/>
              <a:t>năng</a:t>
            </a:r>
            <a:r>
              <a:rPr lang="en-US" dirty="0" smtClean="0"/>
              <a:t> </a:t>
            </a:r>
            <a:r>
              <a:rPr lang="en-US" dirty="0" err="1" smtClean="0"/>
              <a:t>gây</a:t>
            </a:r>
            <a:r>
              <a:rPr lang="en-US" dirty="0" smtClean="0"/>
              <a:t> </a:t>
            </a:r>
            <a:r>
              <a:rPr lang="en-US" dirty="0" err="1" smtClean="0"/>
              <a:t>vốn</a:t>
            </a:r>
            <a:r>
              <a:rPr lang="en-US" dirty="0" smtClean="0"/>
              <a:t> </a:t>
            </a:r>
            <a:r>
              <a:rPr lang="en-US" dirty="0" err="1" smtClean="0"/>
              <a:t>cao</a:t>
            </a:r>
            <a:endParaRPr lang="en-US" dirty="0" smtClean="0"/>
          </a:p>
          <a:p>
            <a:pPr>
              <a:buNone/>
            </a:pPr>
            <a:endParaRPr lang="en-US" dirty="0" smtClean="0"/>
          </a:p>
          <a:p>
            <a:pPr>
              <a:buNone/>
            </a:pP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r>
              <a:rPr lang="en-US" dirty="0" smtClean="0"/>
              <a:t>- </a:t>
            </a:r>
            <a:r>
              <a:rPr lang="en-US" dirty="0" err="1" smtClean="0"/>
              <a:t>Nhược</a:t>
            </a:r>
            <a:r>
              <a:rPr lang="en-US" dirty="0" smtClean="0"/>
              <a:t> </a:t>
            </a:r>
            <a:r>
              <a:rPr lang="en-US" dirty="0" err="1" smtClean="0"/>
              <a:t>điểm</a:t>
            </a:r>
            <a:r>
              <a:rPr lang="en-US" dirty="0" smtClean="0"/>
              <a:t>: </a:t>
            </a:r>
            <a:r>
              <a:rPr lang="en-US" dirty="0" err="1" smtClean="0"/>
              <a:t>bị</a:t>
            </a:r>
            <a:r>
              <a:rPr lang="en-US" dirty="0" smtClean="0"/>
              <a:t> </a:t>
            </a:r>
            <a:r>
              <a:rPr lang="en-US" dirty="0" err="1" smtClean="0"/>
              <a:t>đánh</a:t>
            </a:r>
            <a:r>
              <a:rPr lang="en-US" dirty="0" smtClean="0"/>
              <a:t> </a:t>
            </a:r>
            <a:r>
              <a:rPr lang="en-US" dirty="0" err="1" smtClean="0"/>
              <a:t>thuế</a:t>
            </a:r>
            <a:r>
              <a:rPr lang="en-US" dirty="0" smtClean="0"/>
              <a:t> 2 </a:t>
            </a:r>
            <a:r>
              <a:rPr lang="en-US" dirty="0" err="1" smtClean="0"/>
              <a:t>lần</a:t>
            </a:r>
            <a:r>
              <a:rPr lang="en-US" dirty="0" smtClean="0"/>
              <a:t>. </a:t>
            </a:r>
            <a:r>
              <a:rPr lang="en-US" dirty="0" err="1" smtClean="0"/>
              <a:t>Công</a:t>
            </a:r>
            <a:r>
              <a:rPr lang="en-US" dirty="0" smtClean="0"/>
              <a:t> </a:t>
            </a:r>
            <a:r>
              <a:rPr lang="en-US" dirty="0" err="1" smtClean="0"/>
              <a:t>ty</a:t>
            </a:r>
            <a:r>
              <a:rPr lang="en-US" dirty="0" smtClean="0"/>
              <a:t> </a:t>
            </a:r>
            <a:r>
              <a:rPr lang="en-US" dirty="0" err="1" smtClean="0"/>
              <a:t>là</a:t>
            </a:r>
            <a:r>
              <a:rPr lang="en-US" dirty="0" smtClean="0"/>
              <a:t> 1 </a:t>
            </a:r>
            <a:r>
              <a:rPr lang="en-US" dirty="0" err="1" smtClean="0"/>
              <a:t>pháp</a:t>
            </a:r>
            <a:r>
              <a:rPr lang="en-US" dirty="0" smtClean="0"/>
              <a:t> </a:t>
            </a:r>
            <a:r>
              <a:rPr lang="en-US" dirty="0" err="1" smtClean="0"/>
              <a:t>nhân</a:t>
            </a:r>
            <a:r>
              <a:rPr lang="en-US" dirty="0" smtClean="0"/>
              <a:t> </a:t>
            </a:r>
            <a:r>
              <a:rPr lang="en-US" dirty="0" err="1" smtClean="0"/>
              <a:t>phải</a:t>
            </a:r>
            <a:r>
              <a:rPr lang="en-US" dirty="0" smtClean="0"/>
              <a:t> </a:t>
            </a:r>
            <a:r>
              <a:rPr lang="en-US" dirty="0" err="1" smtClean="0"/>
              <a:t>đóng</a:t>
            </a:r>
            <a:r>
              <a:rPr lang="en-US" dirty="0" smtClean="0"/>
              <a:t> </a:t>
            </a:r>
            <a:r>
              <a:rPr lang="en-US" dirty="0" err="1" smtClean="0"/>
              <a:t>thuế</a:t>
            </a:r>
            <a:r>
              <a:rPr lang="en-US" dirty="0" smtClean="0"/>
              <a:t> </a:t>
            </a:r>
            <a:r>
              <a:rPr lang="en-US" dirty="0" err="1" smtClean="0"/>
              <a:t>thu</a:t>
            </a:r>
            <a:r>
              <a:rPr lang="en-US" dirty="0" smtClean="0"/>
              <a:t> </a:t>
            </a:r>
            <a:r>
              <a:rPr lang="en-US" dirty="0" err="1" smtClean="0"/>
              <a:t>nhập</a:t>
            </a:r>
            <a:r>
              <a:rPr lang="en-US" dirty="0" smtClean="0"/>
              <a:t> </a:t>
            </a:r>
            <a:r>
              <a:rPr lang="en-US" dirty="0" err="1" smtClean="0"/>
              <a:t>của</a:t>
            </a:r>
            <a:r>
              <a:rPr lang="en-US" dirty="0" smtClean="0"/>
              <a:t> </a:t>
            </a:r>
            <a:r>
              <a:rPr lang="en-US" dirty="0" err="1" smtClean="0"/>
              <a:t>công</a:t>
            </a:r>
            <a:r>
              <a:rPr lang="en-US" dirty="0" smtClean="0"/>
              <a:t> </a:t>
            </a:r>
            <a:r>
              <a:rPr lang="en-US" dirty="0" err="1" smtClean="0"/>
              <a:t>ty</a:t>
            </a:r>
            <a:r>
              <a:rPr lang="en-US" dirty="0" smtClean="0"/>
              <a:t>. </a:t>
            </a:r>
            <a:r>
              <a:rPr lang="en-US" dirty="0" err="1" smtClean="0"/>
              <a:t>Phần</a:t>
            </a:r>
            <a:r>
              <a:rPr lang="en-US" dirty="0" smtClean="0"/>
              <a:t> </a:t>
            </a:r>
            <a:r>
              <a:rPr lang="en-US" dirty="0" err="1" smtClean="0"/>
              <a:t>lời</a:t>
            </a:r>
            <a:r>
              <a:rPr lang="en-US" dirty="0" smtClean="0"/>
              <a:t> </a:t>
            </a:r>
            <a:r>
              <a:rPr lang="en-US" dirty="0" err="1" smtClean="0"/>
              <a:t>công</a:t>
            </a:r>
            <a:r>
              <a:rPr lang="en-US" dirty="0" smtClean="0"/>
              <a:t> </a:t>
            </a:r>
            <a:r>
              <a:rPr lang="en-US" dirty="0" err="1" smtClean="0"/>
              <a:t>ty</a:t>
            </a:r>
            <a:r>
              <a:rPr lang="en-US" dirty="0" smtClean="0"/>
              <a:t> </a:t>
            </a:r>
            <a:r>
              <a:rPr lang="en-US" dirty="0" err="1" smtClean="0"/>
              <a:t>chia</a:t>
            </a:r>
            <a:r>
              <a:rPr lang="en-US" dirty="0" smtClean="0"/>
              <a:t> </a:t>
            </a:r>
            <a:r>
              <a:rPr lang="en-US" dirty="0" err="1" smtClean="0"/>
              <a:t>lại</a:t>
            </a:r>
            <a:r>
              <a:rPr lang="en-US" dirty="0" smtClean="0"/>
              <a:t> </a:t>
            </a:r>
            <a:r>
              <a:rPr lang="en-US" dirty="0" err="1" smtClean="0"/>
              <a:t>cho</a:t>
            </a:r>
            <a:r>
              <a:rPr lang="en-US" dirty="0" smtClean="0"/>
              <a:t> </a:t>
            </a:r>
            <a:r>
              <a:rPr lang="en-US" dirty="0" err="1" smtClean="0"/>
              <a:t>các</a:t>
            </a:r>
            <a:r>
              <a:rPr lang="en-US" dirty="0" smtClean="0"/>
              <a:t> </a:t>
            </a:r>
            <a:r>
              <a:rPr lang="en-US" dirty="0" err="1" smtClean="0"/>
              <a:t>cổ</a:t>
            </a:r>
            <a:r>
              <a:rPr lang="en-US" dirty="0" smtClean="0"/>
              <a:t> </a:t>
            </a:r>
            <a:r>
              <a:rPr lang="en-US" dirty="0" err="1" smtClean="0"/>
              <a:t>đông</a:t>
            </a:r>
            <a:r>
              <a:rPr lang="en-US" dirty="0" smtClean="0"/>
              <a:t> (</a:t>
            </a:r>
            <a:r>
              <a:rPr lang="en-US" dirty="0" err="1" smtClean="0"/>
              <a:t>cổ</a:t>
            </a:r>
            <a:r>
              <a:rPr lang="en-US" dirty="0" smtClean="0"/>
              <a:t> </a:t>
            </a:r>
            <a:r>
              <a:rPr lang="en-US" dirty="0" err="1" smtClean="0"/>
              <a:t>tức</a:t>
            </a:r>
            <a:r>
              <a:rPr lang="en-US" dirty="0" smtClean="0"/>
              <a:t>) </a:t>
            </a:r>
            <a:r>
              <a:rPr lang="en-US" dirty="0" err="1" smtClean="0"/>
              <a:t>lại</a:t>
            </a:r>
            <a:r>
              <a:rPr lang="en-US" dirty="0" smtClean="0"/>
              <a:t> </a:t>
            </a:r>
            <a:r>
              <a:rPr lang="en-US" dirty="0" err="1" smtClean="0"/>
              <a:t>bị</a:t>
            </a:r>
            <a:r>
              <a:rPr lang="en-US" dirty="0" smtClean="0"/>
              <a:t> </a:t>
            </a:r>
            <a:r>
              <a:rPr lang="en-US" dirty="0" err="1" smtClean="0"/>
              <a:t>đánh</a:t>
            </a:r>
            <a:r>
              <a:rPr lang="en-US" dirty="0" smtClean="0"/>
              <a:t> </a:t>
            </a:r>
            <a:r>
              <a:rPr lang="en-US" dirty="0" err="1" smtClean="0"/>
              <a:t>thuế</a:t>
            </a:r>
            <a:r>
              <a:rPr lang="en-US" dirty="0" smtClean="0"/>
              <a:t> </a:t>
            </a:r>
            <a:r>
              <a:rPr lang="en-US" dirty="0" err="1" smtClean="0"/>
              <a:t>thu</a:t>
            </a:r>
            <a:r>
              <a:rPr lang="en-US" dirty="0" smtClean="0"/>
              <a:t> </a:t>
            </a:r>
            <a:r>
              <a:rPr lang="en-US" dirty="0" err="1" smtClean="0"/>
              <a:t>nhập</a:t>
            </a:r>
            <a:r>
              <a:rPr lang="en-US" dirty="0" smtClean="0"/>
              <a:t> </a:t>
            </a:r>
            <a:r>
              <a:rPr lang="en-US" dirty="0" err="1" smtClean="0"/>
              <a:t>cá</a:t>
            </a:r>
            <a:r>
              <a:rPr lang="en-US" dirty="0" smtClean="0"/>
              <a:t> </a:t>
            </a:r>
            <a:r>
              <a:rPr lang="en-US" dirty="0" err="1" smtClean="0"/>
              <a:t>nhân</a:t>
            </a:r>
            <a:r>
              <a:rPr lang="en-US" dirty="0" smtClean="0"/>
              <a:t> </a:t>
            </a:r>
            <a:r>
              <a:rPr lang="en-US" dirty="0" err="1" smtClean="0"/>
              <a:t>của</a:t>
            </a:r>
            <a:r>
              <a:rPr lang="en-US" dirty="0" smtClean="0"/>
              <a:t> </a:t>
            </a:r>
            <a:r>
              <a:rPr lang="en-US" dirty="0" err="1" smtClean="0"/>
              <a:t>mỗi</a:t>
            </a:r>
            <a:r>
              <a:rPr lang="en-US" dirty="0" smtClean="0"/>
              <a:t> </a:t>
            </a:r>
            <a:r>
              <a:rPr lang="en-US" dirty="0" err="1" smtClean="0"/>
              <a:t>cổ</a:t>
            </a:r>
            <a:r>
              <a:rPr lang="en-US" dirty="0" smtClean="0"/>
              <a:t> </a:t>
            </a:r>
            <a:r>
              <a:rPr lang="en-US" dirty="0" err="1" smtClean="0"/>
              <a:t>đông</a:t>
            </a:r>
            <a:r>
              <a:rPr lang="en-US" dirty="0" smtClean="0"/>
              <a:t>.</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solidFill>
                <a:srgbClr val="FF0000"/>
              </a:solidFill>
            </a:endParaRPr>
          </a:p>
        </p:txBody>
      </p:sp>
      <p:sp>
        <p:nvSpPr>
          <p:cNvPr id="3" name="Content Placeholder 2"/>
          <p:cNvSpPr>
            <a:spLocks noGrp="1"/>
          </p:cNvSpPr>
          <p:nvPr>
            <p:ph idx="1"/>
          </p:nvPr>
        </p:nvSpPr>
        <p:spPr/>
        <p:txBody>
          <a:bodyPr/>
          <a:lstStyle/>
          <a:p>
            <a:pPr marL="0" indent="0">
              <a:buNone/>
            </a:pPr>
            <a:r>
              <a:rPr lang="en-US" smtClean="0">
                <a:solidFill>
                  <a:srgbClr val="FF0000"/>
                </a:solidFill>
              </a:rPr>
              <a:t>II. Đặc trưng của sản xuất MCN</a:t>
            </a:r>
          </a:p>
          <a:p>
            <a:pPr>
              <a:buFontTx/>
              <a:buChar char="-"/>
            </a:pPr>
            <a:r>
              <a:rPr lang="en-US" smtClean="0"/>
              <a:t>Gồm </a:t>
            </a:r>
            <a:r>
              <a:rPr lang="en-US" dirty="0" err="1" smtClean="0"/>
              <a:t>nhiều</a:t>
            </a:r>
            <a:r>
              <a:rPr lang="en-US" dirty="0" smtClean="0"/>
              <a:t> </a:t>
            </a:r>
            <a:r>
              <a:rPr lang="en-US" dirty="0" err="1" smtClean="0"/>
              <a:t>khâu</a:t>
            </a:r>
            <a:r>
              <a:rPr lang="en-US" dirty="0" smtClean="0"/>
              <a:t> </a:t>
            </a:r>
            <a:r>
              <a:rPr lang="en-US" dirty="0" err="1" smtClean="0"/>
              <a:t>nối</a:t>
            </a:r>
            <a:r>
              <a:rPr lang="en-US" dirty="0" smtClean="0"/>
              <a:t> </a:t>
            </a:r>
            <a:r>
              <a:rPr lang="en-US" dirty="0" err="1" smtClean="0"/>
              <a:t>tiếp</a:t>
            </a:r>
            <a:r>
              <a:rPr lang="en-US" dirty="0" smtClean="0"/>
              <a:t> </a:t>
            </a:r>
            <a:r>
              <a:rPr lang="en-US" dirty="0" err="1" smtClean="0"/>
              <a:t>nhau</a:t>
            </a:r>
            <a:r>
              <a:rPr lang="en-US" dirty="0" smtClean="0"/>
              <a:t> </a:t>
            </a:r>
            <a:r>
              <a:rPr lang="en-US" dirty="0" err="1" smtClean="0"/>
              <a:t>theo</a:t>
            </a:r>
            <a:r>
              <a:rPr lang="en-US" dirty="0" smtClean="0"/>
              <a:t> </a:t>
            </a:r>
            <a:r>
              <a:rPr lang="en-US" dirty="0" err="1" smtClean="0"/>
              <a:t>kiểu</a:t>
            </a:r>
            <a:r>
              <a:rPr lang="en-US" dirty="0" smtClean="0"/>
              <a:t> </a:t>
            </a:r>
            <a:r>
              <a:rPr lang="en-US" dirty="0" err="1" smtClean="0"/>
              <a:t>dây</a:t>
            </a:r>
            <a:r>
              <a:rPr lang="en-US" dirty="0" smtClean="0"/>
              <a:t> </a:t>
            </a:r>
            <a:r>
              <a:rPr lang="en-US" dirty="0" err="1" smtClean="0"/>
              <a:t>chuyền</a:t>
            </a:r>
            <a:r>
              <a:rPr lang="en-US" dirty="0" smtClean="0"/>
              <a:t>: </a:t>
            </a:r>
            <a:r>
              <a:rPr lang="en-US" dirty="0" err="1" smtClean="0"/>
              <a:t>mua</a:t>
            </a:r>
            <a:r>
              <a:rPr lang="en-US" dirty="0" smtClean="0"/>
              <a:t>/</a:t>
            </a:r>
            <a:r>
              <a:rPr lang="en-US" dirty="0" err="1" smtClean="0"/>
              <a:t>nhận</a:t>
            </a:r>
            <a:r>
              <a:rPr lang="en-US" dirty="0" smtClean="0"/>
              <a:t> </a:t>
            </a:r>
            <a:r>
              <a:rPr lang="en-US" dirty="0" err="1" smtClean="0"/>
              <a:t>nguyên</a:t>
            </a:r>
            <a:r>
              <a:rPr lang="en-US" dirty="0" smtClean="0"/>
              <a:t> </a:t>
            </a:r>
            <a:r>
              <a:rPr lang="en-US" dirty="0" err="1" smtClean="0"/>
              <a:t>liệu</a:t>
            </a:r>
            <a:r>
              <a:rPr lang="en-US" dirty="0" smtClean="0"/>
              <a:t> </a:t>
            </a:r>
            <a:r>
              <a:rPr lang="el-GR" dirty="0" smtClean="0"/>
              <a:t>→</a:t>
            </a:r>
            <a:r>
              <a:rPr lang="en-US" dirty="0" smtClean="0"/>
              <a:t> </a:t>
            </a:r>
            <a:r>
              <a:rPr lang="en-US" dirty="0" err="1" smtClean="0"/>
              <a:t>chuẩn</a:t>
            </a:r>
            <a:r>
              <a:rPr lang="en-US" dirty="0" smtClean="0"/>
              <a:t> </a:t>
            </a:r>
            <a:r>
              <a:rPr lang="en-US" dirty="0" err="1" smtClean="0"/>
              <a:t>bị</a:t>
            </a:r>
            <a:r>
              <a:rPr lang="en-US" dirty="0" smtClean="0"/>
              <a:t> </a:t>
            </a:r>
            <a:r>
              <a:rPr lang="en-US" dirty="0" err="1" smtClean="0"/>
              <a:t>sản</a:t>
            </a:r>
            <a:r>
              <a:rPr lang="en-US" dirty="0" smtClean="0"/>
              <a:t> </a:t>
            </a:r>
            <a:r>
              <a:rPr lang="en-US" dirty="0" err="1" smtClean="0"/>
              <a:t>xuất</a:t>
            </a:r>
            <a:r>
              <a:rPr lang="en-US" dirty="0" smtClean="0"/>
              <a:t> → </a:t>
            </a:r>
            <a:r>
              <a:rPr lang="en-US" dirty="0" err="1" smtClean="0"/>
              <a:t>cắt</a:t>
            </a:r>
            <a:r>
              <a:rPr lang="en-US" dirty="0" smtClean="0"/>
              <a:t> → may → </a:t>
            </a:r>
            <a:r>
              <a:rPr lang="en-US" dirty="0" err="1" smtClean="0"/>
              <a:t>hoàn</a:t>
            </a:r>
            <a:r>
              <a:rPr lang="en-US" dirty="0" smtClean="0"/>
              <a:t> </a:t>
            </a:r>
            <a:r>
              <a:rPr lang="en-US" dirty="0" err="1" smtClean="0"/>
              <a:t>tất</a:t>
            </a:r>
            <a:r>
              <a:rPr lang="en-US" dirty="0" smtClean="0"/>
              <a:t> → </a:t>
            </a:r>
            <a:r>
              <a:rPr lang="en-US" dirty="0" err="1" smtClean="0"/>
              <a:t>đóng</a:t>
            </a:r>
            <a:r>
              <a:rPr lang="en-US" dirty="0" smtClean="0"/>
              <a:t> </a:t>
            </a:r>
            <a:r>
              <a:rPr lang="en-US" dirty="0" err="1" smtClean="0"/>
              <a:t>gói</a:t>
            </a:r>
            <a:r>
              <a:rPr lang="en-US" dirty="0" smtClean="0"/>
              <a:t>. </a:t>
            </a:r>
          </a:p>
          <a:p>
            <a:pPr>
              <a:buFontTx/>
              <a:buChar char="-"/>
            </a:pPr>
            <a:r>
              <a:rPr lang="en-US" dirty="0" err="1" smtClean="0"/>
              <a:t>Sản</a:t>
            </a:r>
            <a:r>
              <a:rPr lang="en-US" dirty="0" smtClean="0"/>
              <a:t> </a:t>
            </a:r>
            <a:r>
              <a:rPr lang="en-US" dirty="0" err="1" smtClean="0"/>
              <a:t>xuất</a:t>
            </a:r>
            <a:r>
              <a:rPr lang="en-US" dirty="0" smtClean="0"/>
              <a:t> </a:t>
            </a:r>
            <a:r>
              <a:rPr lang="en-US" dirty="0" err="1" smtClean="0"/>
              <a:t>theo</a:t>
            </a:r>
            <a:r>
              <a:rPr lang="en-US" dirty="0" smtClean="0"/>
              <a:t> </a:t>
            </a:r>
            <a:r>
              <a:rPr lang="en-US" dirty="0" err="1" smtClean="0"/>
              <a:t>dây</a:t>
            </a:r>
            <a:r>
              <a:rPr lang="en-US" dirty="0" smtClean="0"/>
              <a:t> </a:t>
            </a:r>
            <a:r>
              <a:rPr lang="en-US" dirty="0" err="1" smtClean="0"/>
              <a:t>chuyền</a:t>
            </a:r>
            <a:r>
              <a:rPr lang="en-US" dirty="0" smtClean="0"/>
              <a:t> </a:t>
            </a:r>
            <a:r>
              <a:rPr lang="en-US" dirty="0" err="1" smtClean="0"/>
              <a:t>mang</a:t>
            </a:r>
            <a:r>
              <a:rPr lang="en-US" dirty="0" smtClean="0"/>
              <a:t> </a:t>
            </a:r>
            <a:r>
              <a:rPr lang="en-US" dirty="0" err="1" smtClean="0"/>
              <a:t>tính</a:t>
            </a:r>
            <a:r>
              <a:rPr lang="en-US" dirty="0" smtClean="0"/>
              <a:t> </a:t>
            </a:r>
            <a:r>
              <a:rPr lang="en-US" dirty="0" err="1" smtClean="0"/>
              <a:t>phức</a:t>
            </a:r>
            <a:r>
              <a:rPr lang="en-US" dirty="0" smtClean="0"/>
              <a:t> </a:t>
            </a:r>
            <a:r>
              <a:rPr lang="en-US" dirty="0" err="1" smtClean="0"/>
              <a:t>tạp</a:t>
            </a:r>
            <a:r>
              <a:rPr lang="en-US" dirty="0" smtClean="0"/>
              <a:t> </a:t>
            </a:r>
            <a:r>
              <a:rPr lang="en-US" dirty="0" err="1" smtClean="0"/>
              <a:t>cao</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hàng</a:t>
            </a:r>
            <a:r>
              <a:rPr lang="en-US" dirty="0" smtClean="0"/>
              <a:t> </a:t>
            </a:r>
            <a:r>
              <a:rPr lang="en-US" dirty="0" err="1" smtClean="0"/>
              <a:t>loạt</a:t>
            </a:r>
            <a:r>
              <a:rPr lang="en-US" dirty="0" smtClean="0"/>
              <a:t> </a:t>
            </a:r>
            <a:r>
              <a:rPr lang="en-US" dirty="0" err="1" smtClean="0"/>
              <a:t>với</a:t>
            </a:r>
            <a:r>
              <a:rPr lang="en-US" dirty="0" smtClean="0"/>
              <a:t> </a:t>
            </a:r>
            <a:r>
              <a:rPr lang="en-US" dirty="0" err="1" smtClean="0"/>
              <a:t>khối</a:t>
            </a:r>
            <a:r>
              <a:rPr lang="en-US" dirty="0" smtClean="0"/>
              <a:t> </a:t>
            </a:r>
            <a:r>
              <a:rPr lang="en-US" dirty="0" err="1" smtClean="0"/>
              <a:t>lượng</a:t>
            </a:r>
            <a:r>
              <a:rPr lang="en-US" dirty="0" smtClean="0"/>
              <a:t> </a:t>
            </a:r>
            <a:r>
              <a:rPr lang="en-US" dirty="0" err="1" smtClean="0"/>
              <a:t>lớn</a:t>
            </a:r>
            <a:r>
              <a:rPr lang="en-US" dirty="0" smtClean="0"/>
              <a:t>, </a:t>
            </a:r>
            <a:r>
              <a:rPr lang="en-US" dirty="0" err="1" smtClean="0"/>
              <a:t>số</a:t>
            </a:r>
            <a:r>
              <a:rPr lang="en-US" dirty="0" smtClean="0"/>
              <a:t> </a:t>
            </a:r>
            <a:r>
              <a:rPr lang="en-US" dirty="0" err="1" smtClean="0"/>
              <a:t>người</a:t>
            </a:r>
            <a:r>
              <a:rPr lang="en-US" dirty="0" smtClean="0"/>
              <a:t> </a:t>
            </a:r>
            <a:r>
              <a:rPr lang="en-US" dirty="0" err="1" smtClean="0"/>
              <a:t>tham</a:t>
            </a:r>
            <a:r>
              <a:rPr lang="en-US" dirty="0" smtClean="0"/>
              <a:t> </a:t>
            </a:r>
            <a:r>
              <a:rPr lang="en-US" dirty="0" err="1" smtClean="0"/>
              <a:t>gia</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đông</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linds(horizont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5410200"/>
          </a:xfrm>
        </p:spPr>
        <p:txBody>
          <a:bodyPr>
            <a:normAutofit fontScale="92500" lnSpcReduction="10000"/>
          </a:bodyPr>
          <a:lstStyle/>
          <a:p>
            <a:pPr marL="0" indent="0">
              <a:buNone/>
            </a:pPr>
            <a:r>
              <a:rPr lang="en-US" smtClean="0">
                <a:solidFill>
                  <a:srgbClr val="FF0000"/>
                </a:solidFill>
              </a:rPr>
              <a:t>III. Chiến lược sản xuất kinh doanh ngành may</a:t>
            </a:r>
          </a:p>
          <a:p>
            <a:pPr>
              <a:buFontTx/>
              <a:buChar char="-"/>
            </a:pPr>
            <a:r>
              <a:rPr lang="en-US" smtClean="0"/>
              <a:t>Phấn </a:t>
            </a:r>
            <a:r>
              <a:rPr lang="en-US" dirty="0" err="1" smtClean="0"/>
              <a:t>đấu</a:t>
            </a:r>
            <a:r>
              <a:rPr lang="en-US" dirty="0" smtClean="0"/>
              <a:t> </a:t>
            </a:r>
            <a:r>
              <a:rPr lang="en-US" dirty="0" err="1" smtClean="0"/>
              <a:t>nâng</a:t>
            </a:r>
            <a:r>
              <a:rPr lang="en-US" dirty="0" smtClean="0"/>
              <a:t> </a:t>
            </a:r>
            <a:r>
              <a:rPr lang="en-US" dirty="0" err="1" smtClean="0"/>
              <a:t>tỉ</a:t>
            </a:r>
            <a:r>
              <a:rPr lang="en-US" dirty="0" smtClean="0"/>
              <a:t> </a:t>
            </a:r>
            <a:r>
              <a:rPr lang="en-US" dirty="0" err="1" smtClean="0"/>
              <a:t>lệ</a:t>
            </a:r>
            <a:r>
              <a:rPr lang="en-US" dirty="0" smtClean="0"/>
              <a:t> </a:t>
            </a:r>
            <a:r>
              <a:rPr lang="en-US" dirty="0" err="1" smtClean="0"/>
              <a:t>hàng</a:t>
            </a:r>
            <a:r>
              <a:rPr lang="en-US" dirty="0" smtClean="0"/>
              <a:t> </a:t>
            </a:r>
            <a:r>
              <a:rPr lang="en-US" dirty="0" err="1" smtClean="0"/>
              <a:t>xuất</a:t>
            </a:r>
            <a:r>
              <a:rPr lang="en-US" dirty="0" smtClean="0"/>
              <a:t> </a:t>
            </a:r>
            <a:r>
              <a:rPr lang="en-US" dirty="0" err="1" smtClean="0"/>
              <a:t>khẩu</a:t>
            </a:r>
            <a:r>
              <a:rPr lang="en-US" dirty="0" smtClean="0"/>
              <a:t> FOB </a:t>
            </a:r>
            <a:r>
              <a:rPr lang="en-US" dirty="0" err="1" smtClean="0"/>
              <a:t>lên</a:t>
            </a:r>
            <a:r>
              <a:rPr lang="en-US" dirty="0" smtClean="0"/>
              <a:t> 50%.</a:t>
            </a:r>
            <a:endParaRPr lang="en-US" dirty="0"/>
          </a:p>
          <a:p>
            <a:pPr>
              <a:buFontTx/>
              <a:buChar char="-"/>
            </a:pPr>
            <a:r>
              <a:rPr lang="en-US" dirty="0" err="1" smtClean="0"/>
              <a:t>Quy</a:t>
            </a:r>
            <a:r>
              <a:rPr lang="en-US" dirty="0" smtClean="0"/>
              <a:t> </a:t>
            </a:r>
            <a:r>
              <a:rPr lang="en-US" dirty="0" err="1" smtClean="0"/>
              <a:t>hoạch</a:t>
            </a:r>
            <a:r>
              <a:rPr lang="en-US" dirty="0" smtClean="0"/>
              <a:t>, </a:t>
            </a:r>
            <a:r>
              <a:rPr lang="en-US" dirty="0" err="1" smtClean="0"/>
              <a:t>đầu</a:t>
            </a:r>
            <a:r>
              <a:rPr lang="en-US" dirty="0" smtClean="0"/>
              <a:t> </a:t>
            </a:r>
            <a:r>
              <a:rPr lang="en-US" dirty="0" err="1" smtClean="0"/>
              <a:t>tư</a:t>
            </a:r>
            <a:r>
              <a:rPr lang="en-US" dirty="0" smtClean="0"/>
              <a:t> </a:t>
            </a:r>
            <a:r>
              <a:rPr lang="en-US" dirty="0" err="1" smtClean="0"/>
              <a:t>có</a:t>
            </a:r>
            <a:r>
              <a:rPr lang="en-US" dirty="0" smtClean="0"/>
              <a:t> </a:t>
            </a:r>
            <a:r>
              <a:rPr lang="en-US" dirty="0" err="1" smtClean="0"/>
              <a:t>trọng</a:t>
            </a:r>
            <a:r>
              <a:rPr lang="en-US" dirty="0" smtClean="0"/>
              <a:t> </a:t>
            </a:r>
            <a:r>
              <a:rPr lang="en-US" dirty="0" err="1" smtClean="0"/>
              <a:t>điểm</a:t>
            </a:r>
            <a:r>
              <a:rPr lang="en-US" dirty="0" smtClean="0"/>
              <a:t> </a:t>
            </a:r>
            <a:r>
              <a:rPr lang="en-US" dirty="0" err="1" smtClean="0"/>
              <a:t>cho</a:t>
            </a:r>
            <a:r>
              <a:rPr lang="en-US" dirty="0" smtClean="0"/>
              <a:t> </a:t>
            </a:r>
            <a:r>
              <a:rPr lang="en-US" dirty="0" err="1" smtClean="0"/>
              <a:t>sản</a:t>
            </a:r>
            <a:r>
              <a:rPr lang="en-US" dirty="0" smtClean="0"/>
              <a:t> </a:t>
            </a:r>
            <a:r>
              <a:rPr lang="en-US" dirty="0" err="1" smtClean="0"/>
              <a:t>xuất</a:t>
            </a:r>
            <a:r>
              <a:rPr lang="en-US" dirty="0" smtClean="0"/>
              <a:t> NPL </a:t>
            </a:r>
            <a:r>
              <a:rPr lang="en-US" dirty="0" err="1" smtClean="0"/>
              <a:t>nhằm</a:t>
            </a:r>
            <a:r>
              <a:rPr lang="en-US" dirty="0" smtClean="0"/>
              <a:t> </a:t>
            </a:r>
            <a:r>
              <a:rPr lang="en-US" dirty="0" err="1" smtClean="0"/>
              <a:t>hạn</a:t>
            </a:r>
            <a:r>
              <a:rPr lang="en-US" dirty="0" smtClean="0"/>
              <a:t> </a:t>
            </a:r>
            <a:r>
              <a:rPr lang="en-US" dirty="0" err="1" smtClean="0"/>
              <a:t>chế</a:t>
            </a:r>
            <a:r>
              <a:rPr lang="en-US" dirty="0" smtClean="0"/>
              <a:t> </a:t>
            </a:r>
            <a:r>
              <a:rPr lang="en-US" dirty="0" err="1" smtClean="0"/>
              <a:t>nhập</a:t>
            </a:r>
            <a:r>
              <a:rPr lang="en-US" dirty="0" smtClean="0"/>
              <a:t> </a:t>
            </a:r>
            <a:r>
              <a:rPr lang="en-US" dirty="0" err="1" smtClean="0"/>
              <a:t>khẩu</a:t>
            </a:r>
            <a:r>
              <a:rPr lang="en-US" dirty="0" smtClean="0"/>
              <a:t>, </a:t>
            </a:r>
            <a:r>
              <a:rPr lang="en-US" dirty="0" err="1" smtClean="0"/>
              <a:t>tăng</a:t>
            </a:r>
            <a:r>
              <a:rPr lang="en-US" dirty="0" smtClean="0"/>
              <a:t> </a:t>
            </a:r>
            <a:r>
              <a:rPr lang="en-US" dirty="0" err="1" smtClean="0"/>
              <a:t>tỉ</a:t>
            </a:r>
            <a:r>
              <a:rPr lang="en-US" dirty="0" smtClean="0"/>
              <a:t> </a:t>
            </a:r>
            <a:r>
              <a:rPr lang="en-US" dirty="0" err="1" smtClean="0"/>
              <a:t>lệ</a:t>
            </a:r>
            <a:r>
              <a:rPr lang="en-US" dirty="0" smtClean="0"/>
              <a:t> </a:t>
            </a:r>
            <a:r>
              <a:rPr lang="en-US" dirty="0" err="1" smtClean="0"/>
              <a:t>nội</a:t>
            </a:r>
            <a:r>
              <a:rPr lang="en-US" dirty="0" smtClean="0"/>
              <a:t> </a:t>
            </a:r>
            <a:r>
              <a:rPr lang="en-US" dirty="0" err="1" smtClean="0"/>
              <a:t>địa</a:t>
            </a:r>
            <a:r>
              <a:rPr lang="en-US" dirty="0" smtClean="0"/>
              <a:t> </a:t>
            </a:r>
            <a:r>
              <a:rPr lang="en-US" dirty="0" err="1" smtClean="0"/>
              <a:t>hóa</a:t>
            </a:r>
            <a:r>
              <a:rPr lang="en-US" dirty="0" smtClean="0"/>
              <a:t>.</a:t>
            </a:r>
          </a:p>
          <a:p>
            <a:pPr>
              <a:buFontTx/>
              <a:buChar char="-"/>
            </a:pPr>
            <a:r>
              <a:rPr lang="en-US" dirty="0" err="1" smtClean="0"/>
              <a:t>Chiến</a:t>
            </a:r>
            <a:r>
              <a:rPr lang="en-US" dirty="0" smtClean="0"/>
              <a:t> </a:t>
            </a:r>
            <a:r>
              <a:rPr lang="en-US" dirty="0" err="1" smtClean="0"/>
              <a:t>lược</a:t>
            </a:r>
            <a:r>
              <a:rPr lang="en-US" dirty="0" smtClean="0"/>
              <a:t> </a:t>
            </a:r>
            <a:r>
              <a:rPr lang="en-US" dirty="0" err="1" smtClean="0"/>
              <a:t>đến</a:t>
            </a:r>
            <a:r>
              <a:rPr lang="en-US" dirty="0" smtClean="0"/>
              <a:t> </a:t>
            </a:r>
            <a:r>
              <a:rPr lang="en-US" dirty="0" err="1" smtClean="0"/>
              <a:t>năm</a:t>
            </a:r>
            <a:r>
              <a:rPr lang="en-US" dirty="0" smtClean="0"/>
              <a:t> 2020 </a:t>
            </a:r>
            <a:r>
              <a:rPr lang="en-US" dirty="0" err="1" smtClean="0"/>
              <a:t>là</a:t>
            </a:r>
            <a:r>
              <a:rPr lang="en-US" dirty="0" smtClean="0"/>
              <a:t> </a:t>
            </a:r>
            <a:r>
              <a:rPr lang="en-US" dirty="0" err="1" smtClean="0"/>
              <a:t>hướng</a:t>
            </a:r>
            <a:r>
              <a:rPr lang="en-US" dirty="0" smtClean="0"/>
              <a:t> </a:t>
            </a:r>
            <a:r>
              <a:rPr lang="en-US" dirty="0" err="1" smtClean="0"/>
              <a:t>vào</a:t>
            </a:r>
            <a:r>
              <a:rPr lang="en-US" dirty="0" smtClean="0"/>
              <a:t> </a:t>
            </a:r>
            <a:r>
              <a:rPr lang="en-US" dirty="0" err="1" smtClean="0"/>
              <a:t>nâng</a:t>
            </a:r>
            <a:r>
              <a:rPr lang="en-US" dirty="0" smtClean="0"/>
              <a:t> </a:t>
            </a:r>
            <a:r>
              <a:rPr lang="en-US" dirty="0" err="1" smtClean="0"/>
              <a:t>cao</a:t>
            </a:r>
            <a:r>
              <a:rPr lang="en-US" dirty="0" smtClean="0"/>
              <a:t> </a:t>
            </a:r>
            <a:r>
              <a:rPr lang="en-US" dirty="0" err="1" smtClean="0"/>
              <a:t>năng</a:t>
            </a:r>
            <a:r>
              <a:rPr lang="en-US" dirty="0" smtClean="0"/>
              <a:t> </a:t>
            </a:r>
            <a:r>
              <a:rPr lang="en-US" dirty="0" err="1" smtClean="0"/>
              <a:t>lực</a:t>
            </a:r>
            <a:r>
              <a:rPr lang="en-US" dirty="0" smtClean="0"/>
              <a:t> </a:t>
            </a:r>
            <a:r>
              <a:rPr lang="en-US" dirty="0" err="1" smtClean="0"/>
              <a:t>cạnh</a:t>
            </a:r>
            <a:r>
              <a:rPr lang="en-US" dirty="0" smtClean="0"/>
              <a:t> </a:t>
            </a:r>
            <a:r>
              <a:rPr lang="en-US" dirty="0" err="1" smtClean="0"/>
              <a:t>tranh</a:t>
            </a:r>
            <a:r>
              <a:rPr lang="en-US" dirty="0" smtClean="0"/>
              <a:t> </a:t>
            </a:r>
            <a:r>
              <a:rPr lang="en-US" dirty="0" err="1" smtClean="0"/>
              <a:t>của</a:t>
            </a:r>
            <a:r>
              <a:rPr lang="en-US" dirty="0" smtClean="0"/>
              <a:t> DN, </a:t>
            </a:r>
            <a:r>
              <a:rPr lang="en-US" dirty="0" err="1" smtClean="0"/>
              <a:t>của</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thay</a:t>
            </a:r>
            <a:r>
              <a:rPr lang="en-US" dirty="0" smtClean="0"/>
              <a:t> </a:t>
            </a:r>
            <a:r>
              <a:rPr lang="en-US" dirty="0" err="1" smtClean="0"/>
              <a:t>cho</a:t>
            </a:r>
            <a:r>
              <a:rPr lang="en-US" dirty="0" smtClean="0"/>
              <a:t> </a:t>
            </a:r>
            <a:r>
              <a:rPr lang="en-US" dirty="0" err="1" smtClean="0"/>
              <a:t>gia</a:t>
            </a:r>
            <a:r>
              <a:rPr lang="en-US" dirty="0" smtClean="0"/>
              <a:t> </a:t>
            </a:r>
            <a:r>
              <a:rPr lang="en-US" dirty="0" err="1" smtClean="0"/>
              <a:t>tăng</a:t>
            </a:r>
            <a:r>
              <a:rPr lang="en-US" dirty="0" smtClean="0"/>
              <a:t> </a:t>
            </a:r>
            <a:r>
              <a:rPr lang="en-US" dirty="0" err="1" smtClean="0"/>
              <a:t>số</a:t>
            </a:r>
            <a:r>
              <a:rPr lang="en-US" dirty="0" smtClean="0"/>
              <a:t> </a:t>
            </a:r>
            <a:r>
              <a:rPr lang="en-US" dirty="0" err="1" smtClean="0"/>
              <a:t>lượng</a:t>
            </a:r>
            <a:r>
              <a:rPr lang="en-US" dirty="0" smtClean="0"/>
              <a:t> </a:t>
            </a:r>
            <a:r>
              <a:rPr lang="en-US" dirty="0" err="1" smtClean="0"/>
              <a:t>và</a:t>
            </a:r>
            <a:r>
              <a:rPr lang="en-US" dirty="0" smtClean="0"/>
              <a:t> </a:t>
            </a:r>
            <a:r>
              <a:rPr lang="en-US" dirty="0" err="1" smtClean="0"/>
              <a:t>giá</a:t>
            </a:r>
            <a:r>
              <a:rPr lang="en-US" dirty="0" smtClean="0"/>
              <a:t> </a:t>
            </a:r>
            <a:r>
              <a:rPr lang="en-US" dirty="0" err="1" smtClean="0"/>
              <a:t>trị</a:t>
            </a:r>
            <a:r>
              <a:rPr lang="en-US" dirty="0" smtClean="0"/>
              <a:t> </a:t>
            </a:r>
            <a:r>
              <a:rPr lang="en-US" dirty="0" err="1" smtClean="0"/>
              <a:t>xuất</a:t>
            </a:r>
            <a:r>
              <a:rPr lang="en-US" dirty="0" smtClean="0"/>
              <a:t> </a:t>
            </a:r>
            <a:r>
              <a:rPr lang="en-US" dirty="0" err="1" smtClean="0"/>
              <a:t>khẩu</a:t>
            </a:r>
            <a:r>
              <a:rPr lang="en-US" dirty="0" smtClean="0"/>
              <a:t> </a:t>
            </a:r>
            <a:r>
              <a:rPr lang="en-US" dirty="0" err="1" smtClean="0"/>
              <a:t>bằng</a:t>
            </a:r>
            <a:r>
              <a:rPr lang="en-US" dirty="0" smtClean="0"/>
              <a:t> </a:t>
            </a:r>
            <a:r>
              <a:rPr lang="en-US" dirty="0" err="1" smtClean="0"/>
              <a:t>gia</a:t>
            </a:r>
            <a:r>
              <a:rPr lang="en-US" dirty="0" smtClean="0"/>
              <a:t> </a:t>
            </a:r>
            <a:r>
              <a:rPr lang="en-US" dirty="0" err="1" smtClean="0"/>
              <a:t>công</a:t>
            </a:r>
            <a:r>
              <a:rPr lang="en-US" dirty="0" smtClean="0"/>
              <a:t>.</a:t>
            </a:r>
          </a:p>
          <a:p>
            <a:pPr>
              <a:buFontTx/>
              <a:buChar char="-"/>
            </a:pPr>
            <a:r>
              <a:rPr lang="en-US" dirty="0" err="1" smtClean="0"/>
              <a:t>Triển</a:t>
            </a:r>
            <a:r>
              <a:rPr lang="en-US" dirty="0" smtClean="0"/>
              <a:t> </a:t>
            </a:r>
            <a:r>
              <a:rPr lang="en-US" dirty="0" err="1" smtClean="0"/>
              <a:t>khai</a:t>
            </a:r>
            <a:r>
              <a:rPr lang="en-US" dirty="0" smtClean="0"/>
              <a:t> </a:t>
            </a:r>
            <a:r>
              <a:rPr lang="en-US" dirty="0" err="1" smtClean="0"/>
              <a:t>tích</a:t>
            </a:r>
            <a:r>
              <a:rPr lang="en-US" dirty="0" smtClean="0"/>
              <a:t> </a:t>
            </a:r>
            <a:r>
              <a:rPr lang="en-US" dirty="0" err="1" smtClean="0"/>
              <a:t>cực</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cây</a:t>
            </a:r>
            <a:r>
              <a:rPr lang="en-US" dirty="0" smtClean="0"/>
              <a:t> </a:t>
            </a:r>
            <a:r>
              <a:rPr lang="en-US" dirty="0" err="1" smtClean="0"/>
              <a:t>bông</a:t>
            </a:r>
            <a:r>
              <a:rPr lang="en-US" dirty="0" smtClean="0"/>
              <a:t> </a:t>
            </a:r>
            <a:r>
              <a:rPr lang="en-US" dirty="0" err="1" smtClean="0"/>
              <a:t>để</a:t>
            </a:r>
            <a:r>
              <a:rPr lang="en-US" dirty="0" smtClean="0"/>
              <a:t> </a:t>
            </a:r>
            <a:r>
              <a:rPr lang="en-US" dirty="0" err="1" smtClean="0"/>
              <a:t>có</a:t>
            </a:r>
            <a:r>
              <a:rPr lang="en-US" dirty="0" smtClean="0"/>
              <a:t> </a:t>
            </a:r>
            <a:r>
              <a:rPr lang="en-US" dirty="0" err="1" smtClean="0"/>
              <a:t>thể</a:t>
            </a:r>
            <a:r>
              <a:rPr lang="en-US" dirty="0" smtClean="0"/>
              <a:t> </a:t>
            </a:r>
            <a:r>
              <a:rPr lang="en-US" dirty="0" err="1" smtClean="0"/>
              <a:t>chủ</a:t>
            </a:r>
            <a:r>
              <a:rPr lang="en-US" dirty="0" smtClean="0"/>
              <a:t> </a:t>
            </a:r>
            <a:r>
              <a:rPr lang="en-US" dirty="0" err="1" smtClean="0"/>
              <a:t>động</a:t>
            </a:r>
            <a:r>
              <a:rPr lang="en-US" dirty="0" smtClean="0"/>
              <a:t> </a:t>
            </a:r>
            <a:r>
              <a:rPr lang="en-US" dirty="0" err="1" smtClean="0"/>
              <a:t>nguyên</a:t>
            </a:r>
            <a:r>
              <a:rPr lang="en-US" dirty="0" smtClean="0"/>
              <a:t> </a:t>
            </a:r>
            <a:r>
              <a:rPr lang="en-US" dirty="0" err="1" smtClean="0"/>
              <a:t>liệu</a:t>
            </a:r>
            <a:r>
              <a:rPr lang="en-US" dirty="0" smtClean="0"/>
              <a:t> </a:t>
            </a:r>
            <a:r>
              <a:rPr lang="en-US" dirty="0" err="1" smtClean="0"/>
              <a:t>trong</a:t>
            </a:r>
            <a:r>
              <a:rPr lang="en-US" dirty="0" smtClean="0"/>
              <a:t> </a:t>
            </a:r>
            <a:r>
              <a:rPr lang="en-US" dirty="0" err="1" smtClean="0"/>
              <a:t>nước</a:t>
            </a:r>
            <a:r>
              <a:rPr lang="en-US" dirty="0" smtClean="0"/>
              <a:t>.</a:t>
            </a:r>
          </a:p>
          <a:p>
            <a:pPr>
              <a:buFontTx/>
              <a:buChar char="-"/>
            </a:pPr>
            <a:endParaRPr lang="en-US" dirty="0" smtClean="0"/>
          </a:p>
        </p:txBody>
      </p:sp>
      <p:sp>
        <p:nvSpPr>
          <p:cNvPr id="4" name="Title 3"/>
          <p:cNvSpPr>
            <a:spLocks noGrp="1"/>
          </p:cNvSpPr>
          <p:nvPr>
            <p:ph type="title"/>
          </p:nvPr>
        </p:nvSpPr>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7"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checkerboard(across)">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FontTx/>
              <a:buChar char="-"/>
            </a:pPr>
            <a:r>
              <a:rPr lang="en-US" dirty="0" err="1" smtClean="0"/>
              <a:t>Các</a:t>
            </a:r>
            <a:r>
              <a:rPr lang="en-US" dirty="0" smtClean="0"/>
              <a:t> </a:t>
            </a:r>
            <a:r>
              <a:rPr lang="en-US" dirty="0" err="1" smtClean="0"/>
              <a:t>chiến</a:t>
            </a:r>
            <a:r>
              <a:rPr lang="en-US" dirty="0" smtClean="0"/>
              <a:t> </a:t>
            </a:r>
            <a:r>
              <a:rPr lang="en-US" dirty="0" err="1" smtClean="0"/>
              <a:t>lược</a:t>
            </a:r>
            <a:r>
              <a:rPr lang="en-US" dirty="0" smtClean="0"/>
              <a:t> </a:t>
            </a:r>
            <a:r>
              <a:rPr lang="en-US" dirty="0" err="1" smtClean="0"/>
              <a:t>điển</a:t>
            </a:r>
            <a:r>
              <a:rPr lang="en-US" dirty="0" smtClean="0"/>
              <a:t> </a:t>
            </a:r>
            <a:r>
              <a:rPr lang="en-US" dirty="0" err="1" smtClean="0"/>
              <a:t>hình</a:t>
            </a:r>
            <a:r>
              <a:rPr lang="en-US" dirty="0" smtClean="0"/>
              <a:t> </a:t>
            </a:r>
            <a:r>
              <a:rPr lang="en-US" dirty="0" err="1" smtClean="0"/>
              <a:t>trong</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kinh</a:t>
            </a:r>
            <a:r>
              <a:rPr lang="en-US" dirty="0" smtClean="0"/>
              <a:t> </a:t>
            </a:r>
            <a:r>
              <a:rPr lang="en-US" dirty="0" err="1" smtClean="0"/>
              <a:t>doanh</a:t>
            </a:r>
            <a:r>
              <a:rPr lang="en-US" dirty="0" smtClean="0"/>
              <a:t> </a:t>
            </a:r>
            <a:r>
              <a:rPr lang="en-US" dirty="0" err="1" smtClean="0"/>
              <a:t>ngành</a:t>
            </a:r>
            <a:r>
              <a:rPr lang="en-US" dirty="0" smtClean="0"/>
              <a:t> may:</a:t>
            </a:r>
          </a:p>
          <a:p>
            <a:pPr>
              <a:buNone/>
            </a:pPr>
            <a:r>
              <a:rPr lang="en-US" dirty="0" smtClean="0"/>
              <a:t>+ </a:t>
            </a:r>
            <a:r>
              <a:rPr lang="en-US" dirty="0" err="1" smtClean="0"/>
              <a:t>Dẫn</a:t>
            </a:r>
            <a:r>
              <a:rPr lang="en-US" dirty="0" smtClean="0"/>
              <a:t> </a:t>
            </a:r>
            <a:r>
              <a:rPr lang="en-US" dirty="0" err="1" smtClean="0"/>
              <a:t>đầu</a:t>
            </a:r>
            <a:r>
              <a:rPr lang="en-US" dirty="0" smtClean="0"/>
              <a:t> </a:t>
            </a:r>
            <a:r>
              <a:rPr lang="en-US" dirty="0" err="1" smtClean="0"/>
              <a:t>về</a:t>
            </a:r>
            <a:r>
              <a:rPr lang="en-US" dirty="0" smtClean="0"/>
              <a:t> chi </a:t>
            </a:r>
            <a:r>
              <a:rPr lang="en-US" dirty="0" err="1" smtClean="0"/>
              <a:t>phí</a:t>
            </a:r>
            <a:r>
              <a:rPr lang="en-US" dirty="0" smtClean="0"/>
              <a:t>.</a:t>
            </a:r>
          </a:p>
          <a:p>
            <a:pPr>
              <a:buNone/>
            </a:pPr>
            <a:r>
              <a:rPr lang="en-US" dirty="0" smtClean="0"/>
              <a:t>+ </a:t>
            </a:r>
            <a:r>
              <a:rPr lang="en-US" dirty="0" err="1" smtClean="0"/>
              <a:t>Lợi</a:t>
            </a:r>
            <a:r>
              <a:rPr lang="en-US" dirty="0" smtClean="0"/>
              <a:t> </a:t>
            </a:r>
            <a:r>
              <a:rPr lang="en-US" dirty="0" err="1" smtClean="0"/>
              <a:t>nhuận</a:t>
            </a:r>
            <a:r>
              <a:rPr lang="en-US" dirty="0" smtClean="0"/>
              <a:t> </a:t>
            </a:r>
            <a:r>
              <a:rPr lang="en-US" dirty="0" err="1" smtClean="0"/>
              <a:t>thông</a:t>
            </a:r>
            <a:r>
              <a:rPr lang="en-US" dirty="0" smtClean="0"/>
              <a:t> qua </a:t>
            </a:r>
            <a:r>
              <a:rPr lang="en-US" dirty="0" err="1" smtClean="0"/>
              <a:t>giá</a:t>
            </a:r>
            <a:endParaRPr lang="en-US" dirty="0" smtClean="0"/>
          </a:p>
          <a:p>
            <a:pPr>
              <a:buNone/>
            </a:pPr>
            <a:r>
              <a:rPr lang="en-US" dirty="0" smtClean="0"/>
              <a:t>+ </a:t>
            </a:r>
            <a:r>
              <a:rPr lang="en-US" dirty="0" err="1" smtClean="0"/>
              <a:t>Lợi</a:t>
            </a:r>
            <a:r>
              <a:rPr lang="en-US" dirty="0" smtClean="0"/>
              <a:t> </a:t>
            </a:r>
            <a:r>
              <a:rPr lang="en-US" dirty="0" err="1" smtClean="0"/>
              <a:t>nhuận</a:t>
            </a:r>
            <a:r>
              <a:rPr lang="en-US" dirty="0" smtClean="0"/>
              <a:t> </a:t>
            </a:r>
            <a:r>
              <a:rPr lang="en-US" dirty="0" err="1" smtClean="0"/>
              <a:t>thông</a:t>
            </a:r>
            <a:r>
              <a:rPr lang="en-US" dirty="0" smtClean="0"/>
              <a:t> qua </a:t>
            </a:r>
            <a:r>
              <a:rPr lang="en-US" dirty="0" err="1" smtClean="0"/>
              <a:t>sự</a:t>
            </a:r>
            <a:r>
              <a:rPr lang="en-US" dirty="0" smtClean="0"/>
              <a:t> </a:t>
            </a:r>
            <a:r>
              <a:rPr lang="en-US" dirty="0" err="1" smtClean="0"/>
              <a:t>tập</a:t>
            </a:r>
            <a:r>
              <a:rPr lang="en-US" dirty="0" smtClean="0"/>
              <a:t> </a:t>
            </a:r>
            <a:r>
              <a:rPr lang="en-US" dirty="0" err="1" smtClean="0"/>
              <a:t>trung</a:t>
            </a:r>
            <a:r>
              <a:rPr lang="en-US" dirty="0" smtClean="0"/>
              <a:t>.</a:t>
            </a:r>
          </a:p>
          <a:p>
            <a:pPr>
              <a:buNone/>
            </a:pPr>
            <a:r>
              <a:rPr lang="en-US" dirty="0" smtClean="0"/>
              <a:t>+ </a:t>
            </a:r>
            <a:r>
              <a:rPr lang="en-US" dirty="0" err="1" smtClean="0"/>
              <a:t>Cạnh</a:t>
            </a:r>
            <a:r>
              <a:rPr lang="en-US" dirty="0" smtClean="0"/>
              <a:t> </a:t>
            </a:r>
            <a:r>
              <a:rPr lang="en-US" dirty="0" err="1" smtClean="0"/>
              <a:t>tranh</a:t>
            </a:r>
            <a:r>
              <a:rPr lang="en-US" dirty="0" smtClean="0"/>
              <a:t> </a:t>
            </a:r>
            <a:r>
              <a:rPr lang="en-US" dirty="0" err="1" smtClean="0"/>
              <a:t>bằng</a:t>
            </a:r>
            <a:r>
              <a:rPr lang="en-US" dirty="0" smtClean="0"/>
              <a:t> </a:t>
            </a:r>
            <a:r>
              <a:rPr lang="en-US" dirty="0" err="1" smtClean="0"/>
              <a:t>chất</a:t>
            </a:r>
            <a:r>
              <a:rPr lang="en-US" dirty="0" smtClean="0"/>
              <a:t> </a:t>
            </a:r>
            <a:r>
              <a:rPr lang="en-US" dirty="0" err="1" smtClean="0"/>
              <a:t>lượng</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068762"/>
          </a:xfrm>
        </p:spPr>
        <p:txBody>
          <a:bodyPr>
            <a:normAutofit/>
          </a:bodyPr>
          <a:lstStyle/>
          <a:p>
            <a:r>
              <a:rPr lang="en-US" dirty="0" err="1" smtClean="0">
                <a:solidFill>
                  <a:srgbClr val="FF0000"/>
                </a:solidFill>
                <a:latin typeface="Times New Roman" pitchFamily="18" charset="0"/>
                <a:cs typeface="Times New Roman" pitchFamily="18" charset="0"/>
              </a:rPr>
              <a:t>Bài</a:t>
            </a:r>
            <a:r>
              <a:rPr lang="en-US" dirty="0" smtClean="0">
                <a:solidFill>
                  <a:srgbClr val="FF0000"/>
                </a:solidFill>
                <a:latin typeface="Times New Roman" pitchFamily="18" charset="0"/>
                <a:cs typeface="Times New Roman" pitchFamily="18" charset="0"/>
              </a:rPr>
              <a:t> 3:</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r>
              <a:rPr lang="en-US" dirty="0" smtClean="0">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CÁC NỘI DUNG CỦA </a:t>
            </a:r>
            <a:r>
              <a:rPr lang="en-US" b="1" dirty="0" err="1" smtClean="0">
                <a:solidFill>
                  <a:srgbClr val="FF0000"/>
                </a:solidFill>
                <a:latin typeface="Times New Roman" pitchFamily="18" charset="0"/>
                <a:cs typeface="Times New Roman" pitchFamily="18" charset="0"/>
              </a:rPr>
              <a:t>QuẢN</a:t>
            </a:r>
            <a:r>
              <a:rPr lang="en-US" b="1" dirty="0" smtClean="0">
                <a:solidFill>
                  <a:srgbClr val="FF0000"/>
                </a:solidFill>
                <a:latin typeface="Times New Roman" pitchFamily="18" charset="0"/>
                <a:cs typeface="Times New Roman" pitchFamily="18" charset="0"/>
              </a:rPr>
              <a:t> LÝ SẢN </a:t>
            </a:r>
            <a:r>
              <a:rPr lang="en-US" b="1" dirty="0" err="1" smtClean="0">
                <a:solidFill>
                  <a:srgbClr val="FF0000"/>
                </a:solidFill>
                <a:latin typeface="Times New Roman" pitchFamily="18" charset="0"/>
                <a:cs typeface="Times New Roman" pitchFamily="18" charset="0"/>
              </a:rPr>
              <a:t>XuẤT</a:t>
            </a:r>
            <a:endParaRPr lang="en-US"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4038600"/>
            <a:ext cx="8229600" cy="2087563"/>
          </a:xfrm>
        </p:spPr>
        <p:txBody>
          <a:bodyPr/>
          <a:lstStyle/>
          <a:p>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FF0000"/>
                </a:solidFill>
                <a:latin typeface="Times New Roman" pitchFamily="18" charset="0"/>
                <a:cs typeface="Times New Roman" pitchFamily="18" charset="0"/>
              </a:rPr>
              <a:t>I. </a:t>
            </a:r>
            <a:r>
              <a:rPr lang="en-US" sz="3600" dirty="0" err="1" smtClean="0">
                <a:solidFill>
                  <a:srgbClr val="FF0000"/>
                </a:solidFill>
                <a:latin typeface="Times New Roman" pitchFamily="18" charset="0"/>
                <a:cs typeface="Times New Roman" pitchFamily="18" charset="0"/>
              </a:rPr>
              <a:t>QuẢN</a:t>
            </a:r>
            <a:r>
              <a:rPr lang="en-US" sz="3600" dirty="0" smtClean="0">
                <a:solidFill>
                  <a:srgbClr val="FF0000"/>
                </a:solidFill>
                <a:latin typeface="Times New Roman" pitchFamily="18" charset="0"/>
                <a:cs typeface="Times New Roman" pitchFamily="18" charset="0"/>
              </a:rPr>
              <a:t> LÝ LAO ĐỘNG</a:t>
            </a:r>
            <a:endParaRPr lang="en-US" sz="36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92500" lnSpcReduction="20000"/>
          </a:bodyPr>
          <a:lstStyle/>
          <a:p>
            <a:pPr>
              <a:buFontTx/>
              <a:buChar char="-"/>
            </a:pPr>
            <a:r>
              <a:rPr lang="en-US" b="1" i="1" dirty="0" smtClean="0"/>
              <a:t>Lao </a:t>
            </a:r>
            <a:r>
              <a:rPr lang="en-US" b="1" i="1" dirty="0" err="1" smtClean="0"/>
              <a:t>động</a:t>
            </a:r>
            <a:r>
              <a:rPr lang="en-US" b="1" i="1" dirty="0" smtClean="0"/>
              <a:t> </a:t>
            </a:r>
            <a:r>
              <a:rPr lang="en-US" b="1" i="1" dirty="0" err="1" smtClean="0"/>
              <a:t>trực</a:t>
            </a:r>
            <a:r>
              <a:rPr lang="en-US" b="1" i="1" dirty="0" smtClean="0"/>
              <a:t> </a:t>
            </a:r>
            <a:r>
              <a:rPr lang="en-US" b="1" i="1" dirty="0" err="1" smtClean="0"/>
              <a:t>tiếp</a:t>
            </a:r>
            <a:r>
              <a:rPr lang="en-US" dirty="0" smtClean="0"/>
              <a:t>:</a:t>
            </a:r>
          </a:p>
          <a:p>
            <a:pPr>
              <a:buNone/>
            </a:pPr>
            <a:r>
              <a:rPr lang="en-US" dirty="0" smtClean="0"/>
              <a:t>Là người </a:t>
            </a:r>
            <a:r>
              <a:rPr lang="en-US" u="sng" dirty="0" smtClean="0"/>
              <a:t>trực tiếp sản xuất </a:t>
            </a:r>
            <a:r>
              <a:rPr lang="en-US" dirty="0" smtClean="0"/>
              <a:t>sản phẩm, lao động của họ gắn liền </a:t>
            </a:r>
            <a:r>
              <a:rPr lang="en-US" dirty="0" err="1" smtClean="0"/>
              <a:t>trực</a:t>
            </a:r>
            <a:r>
              <a:rPr lang="en-US" dirty="0" smtClean="0"/>
              <a:t> </a:t>
            </a:r>
            <a:r>
              <a:rPr lang="en-US" dirty="0" err="1" smtClean="0"/>
              <a:t>tiếp</a:t>
            </a:r>
            <a:r>
              <a:rPr lang="en-US" dirty="0" smtClean="0"/>
              <a:t> </a:t>
            </a:r>
            <a:r>
              <a:rPr lang="en-US" dirty="0" err="1" smtClean="0"/>
              <a:t>với</a:t>
            </a:r>
            <a:r>
              <a:rPr lang="en-US" dirty="0" smtClean="0"/>
              <a:t> việc sản xuất sản phẩm, sức lao động của họ hao phí trực tiếp cho sản phẩm được sản xuất.</a:t>
            </a:r>
          </a:p>
          <a:p>
            <a:pPr>
              <a:buNone/>
            </a:pPr>
            <a:r>
              <a:rPr lang="en-US" dirty="0" err="1" smtClean="0"/>
              <a:t>Vd</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nông</a:t>
            </a:r>
            <a:r>
              <a:rPr lang="en-US" dirty="0" smtClean="0"/>
              <a:t> </a:t>
            </a:r>
            <a:r>
              <a:rPr lang="en-US" dirty="0" err="1" smtClean="0"/>
              <a:t>dân</a:t>
            </a:r>
            <a:r>
              <a:rPr lang="en-US" dirty="0" smtClean="0"/>
              <a:t>…</a:t>
            </a:r>
          </a:p>
          <a:p>
            <a:pPr>
              <a:buFontTx/>
              <a:buChar char="-"/>
            </a:pPr>
            <a:r>
              <a:rPr lang="en-US" b="1" dirty="0" smtClean="0"/>
              <a:t>Lao </a:t>
            </a:r>
            <a:r>
              <a:rPr lang="en-US" b="1" dirty="0" err="1" smtClean="0"/>
              <a:t>động</a:t>
            </a:r>
            <a:r>
              <a:rPr lang="en-US" b="1" dirty="0" smtClean="0"/>
              <a:t> </a:t>
            </a:r>
            <a:r>
              <a:rPr lang="en-US" b="1" dirty="0" err="1" smtClean="0"/>
              <a:t>gián</a:t>
            </a:r>
            <a:r>
              <a:rPr lang="en-US" b="1" dirty="0" smtClean="0"/>
              <a:t> </a:t>
            </a:r>
            <a:r>
              <a:rPr lang="en-US" b="1" dirty="0" err="1" smtClean="0"/>
              <a:t>tiếp</a:t>
            </a:r>
            <a:r>
              <a:rPr lang="en-US" dirty="0" smtClean="0"/>
              <a:t>:</a:t>
            </a:r>
          </a:p>
          <a:p>
            <a:pPr>
              <a:buNone/>
            </a:pPr>
            <a:r>
              <a:rPr lang="en-US" dirty="0" smtClean="0"/>
              <a:t>Là phần lao động </a:t>
            </a:r>
            <a:r>
              <a:rPr lang="en-US" u="sng" dirty="0" smtClean="0"/>
              <a:t>không trực tiếp </a:t>
            </a:r>
            <a:r>
              <a:rPr lang="en-US" dirty="0" smtClean="0"/>
              <a:t>liên quan đến sự sản xuất nhưng cần thiết.</a:t>
            </a:r>
          </a:p>
          <a:p>
            <a:pPr>
              <a:buNone/>
            </a:pPr>
            <a:r>
              <a:rPr lang="en-US" dirty="0" err="1" smtClean="0"/>
              <a:t>Vd</a:t>
            </a:r>
            <a:r>
              <a:rPr lang="en-US" dirty="0" smtClean="0"/>
              <a:t>: ban </a:t>
            </a:r>
            <a:r>
              <a:rPr lang="en-US" dirty="0" err="1" smtClean="0"/>
              <a:t>giám</a:t>
            </a:r>
            <a:r>
              <a:rPr lang="en-US" dirty="0" smtClean="0"/>
              <a:t> </a:t>
            </a:r>
            <a:r>
              <a:rPr lang="en-US" dirty="0" err="1" smtClean="0"/>
              <a:t>đốc</a:t>
            </a:r>
            <a:r>
              <a:rPr lang="en-US" dirty="0" smtClean="0"/>
              <a:t>, </a:t>
            </a:r>
            <a:r>
              <a:rPr lang="en-US" dirty="0" err="1" smtClean="0"/>
              <a:t>kỹ</a:t>
            </a:r>
            <a:r>
              <a:rPr lang="en-US" dirty="0" smtClean="0"/>
              <a:t> </a:t>
            </a:r>
            <a:r>
              <a:rPr lang="en-US" dirty="0" err="1" smtClean="0"/>
              <a:t>sư</a:t>
            </a:r>
            <a:r>
              <a:rPr lang="en-US" dirty="0" smtClean="0"/>
              <a:t>, </a:t>
            </a:r>
            <a:r>
              <a:rPr lang="en-US" dirty="0" err="1" smtClean="0"/>
              <a:t>quản</a:t>
            </a:r>
            <a:r>
              <a:rPr lang="en-US" dirty="0" smtClean="0"/>
              <a:t> </a:t>
            </a:r>
            <a:r>
              <a:rPr lang="en-US" dirty="0" err="1" smtClean="0"/>
              <a:t>lý</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diamond(in)">
                                      <p:cBhvr>
                                        <p:cTn id="29" dur="2000"/>
                                        <p:tgtEl>
                                          <p:spTgt spid="3">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additive="base">
                                        <p:cTn id="3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5897563"/>
          </a:xfrm>
        </p:spPr>
        <p:txBody>
          <a:bodyPr/>
          <a:lstStyle/>
          <a:p>
            <a:pPr>
              <a:buNone/>
            </a:pPr>
            <a:r>
              <a:rPr lang="en-US" dirty="0" err="1" smtClean="0"/>
              <a:t>Để</a:t>
            </a:r>
            <a:r>
              <a:rPr lang="en-US" dirty="0" smtClean="0"/>
              <a:t> </a:t>
            </a:r>
            <a:r>
              <a:rPr lang="en-US" dirty="0" err="1" smtClean="0"/>
              <a:t>quản</a:t>
            </a:r>
            <a:r>
              <a:rPr lang="en-US" dirty="0" smtClean="0"/>
              <a:t> </a:t>
            </a:r>
            <a:r>
              <a:rPr lang="en-US" dirty="0" err="1" smtClean="0"/>
              <a:t>lý</a:t>
            </a:r>
            <a:r>
              <a:rPr lang="en-US" dirty="0" smtClean="0"/>
              <a:t> </a:t>
            </a:r>
            <a:r>
              <a:rPr lang="en-US" dirty="0" err="1" smtClean="0"/>
              <a:t>nguồn</a:t>
            </a:r>
            <a:r>
              <a:rPr lang="en-US" dirty="0" smtClean="0"/>
              <a:t> </a:t>
            </a:r>
            <a:r>
              <a:rPr lang="en-US" dirty="0" err="1" smtClean="0"/>
              <a:t>lực</a:t>
            </a:r>
            <a:r>
              <a:rPr lang="en-US" dirty="0" smtClean="0"/>
              <a:t> </a:t>
            </a:r>
            <a:r>
              <a:rPr lang="en-US" dirty="0" err="1" smtClean="0"/>
              <a:t>tốt</a:t>
            </a:r>
            <a:r>
              <a:rPr lang="en-US" dirty="0" smtClean="0"/>
              <a:t> </a:t>
            </a:r>
            <a:r>
              <a:rPr lang="en-US" dirty="0" err="1" smtClean="0"/>
              <a:t>trước</a:t>
            </a:r>
            <a:r>
              <a:rPr lang="en-US" dirty="0" smtClean="0"/>
              <a:t> </a:t>
            </a:r>
            <a:r>
              <a:rPr lang="en-US" dirty="0" err="1" smtClean="0"/>
              <a:t>tiên</a:t>
            </a:r>
            <a:r>
              <a:rPr lang="en-US" dirty="0" smtClean="0"/>
              <a:t> </a:t>
            </a:r>
            <a:r>
              <a:rPr lang="en-US" dirty="0" err="1" smtClean="0"/>
              <a:t>phải</a:t>
            </a:r>
            <a:r>
              <a:rPr lang="en-US" dirty="0" smtClean="0"/>
              <a:t> </a:t>
            </a:r>
            <a:r>
              <a:rPr lang="en-US" dirty="0" err="1" smtClean="0"/>
              <a:t>đảm</a:t>
            </a:r>
            <a:r>
              <a:rPr lang="en-US" dirty="0" smtClean="0"/>
              <a:t> </a:t>
            </a:r>
            <a:r>
              <a:rPr lang="en-US" dirty="0" err="1" smtClean="0"/>
              <a:t>bảo</a:t>
            </a:r>
            <a:r>
              <a:rPr lang="en-US" dirty="0" smtClean="0"/>
              <a:t> </a:t>
            </a:r>
            <a:r>
              <a:rPr lang="en-US" dirty="0" err="1" smtClean="0"/>
              <a:t>tốt</a:t>
            </a:r>
            <a:r>
              <a:rPr lang="en-US" dirty="0" smtClean="0"/>
              <a:t> </a:t>
            </a:r>
            <a:r>
              <a:rPr lang="en-US" dirty="0" err="1" smtClean="0"/>
              <a:t>môi</a:t>
            </a:r>
            <a:r>
              <a:rPr lang="en-US" dirty="0" smtClean="0"/>
              <a:t> </a:t>
            </a:r>
            <a:r>
              <a:rPr lang="en-US" dirty="0" err="1" smtClean="0"/>
              <a:t>trường</a:t>
            </a:r>
            <a:r>
              <a:rPr lang="en-US" dirty="0" smtClean="0"/>
              <a:t> </a:t>
            </a:r>
            <a:r>
              <a:rPr lang="en-US" dirty="0" err="1" smtClean="0"/>
              <a:t>làm</a:t>
            </a:r>
            <a:r>
              <a:rPr lang="en-US" dirty="0" smtClean="0"/>
              <a:t> </a:t>
            </a:r>
            <a:r>
              <a:rPr lang="en-US" dirty="0" err="1" smtClean="0"/>
              <a:t>việc</a:t>
            </a:r>
            <a:r>
              <a:rPr lang="en-US" dirty="0" smtClean="0"/>
              <a:t> , </a:t>
            </a:r>
            <a:r>
              <a:rPr lang="en-US" dirty="0" err="1" smtClean="0"/>
              <a:t>không</a:t>
            </a:r>
            <a:r>
              <a:rPr lang="en-US" dirty="0" smtClean="0"/>
              <a:t> </a:t>
            </a:r>
            <a:r>
              <a:rPr lang="en-US" dirty="0" err="1" smtClean="0"/>
              <a:t>ngừng</a:t>
            </a:r>
            <a:r>
              <a:rPr lang="en-US" dirty="0" smtClean="0"/>
              <a:t> </a:t>
            </a:r>
            <a:r>
              <a:rPr lang="en-US" dirty="0" err="1" smtClean="0"/>
              <a:t>kiểm</a:t>
            </a:r>
            <a:r>
              <a:rPr lang="en-US" dirty="0" smtClean="0"/>
              <a:t> </a:t>
            </a:r>
            <a:r>
              <a:rPr lang="en-US" dirty="0" err="1" smtClean="0"/>
              <a:t>tra</a:t>
            </a:r>
            <a:r>
              <a:rPr lang="en-US" dirty="0" smtClean="0"/>
              <a:t>, </a:t>
            </a:r>
            <a:r>
              <a:rPr lang="en-US" dirty="0" err="1" smtClean="0"/>
              <a:t>đo</a:t>
            </a:r>
            <a:r>
              <a:rPr lang="en-US" dirty="0" smtClean="0"/>
              <a:t> </a:t>
            </a:r>
            <a:r>
              <a:rPr lang="en-US" dirty="0" err="1" smtClean="0"/>
              <a:t>đạc</a:t>
            </a:r>
            <a:r>
              <a:rPr lang="en-US" dirty="0" smtClean="0"/>
              <a:t> </a:t>
            </a:r>
            <a:r>
              <a:rPr lang="en-US" dirty="0" err="1" smtClean="0"/>
              <a:t>môi</a:t>
            </a:r>
            <a:r>
              <a:rPr lang="en-US" dirty="0" smtClean="0"/>
              <a:t> </a:t>
            </a:r>
            <a:r>
              <a:rPr lang="en-US" dirty="0" err="1" smtClean="0"/>
              <a:t>trường</a:t>
            </a:r>
            <a:r>
              <a:rPr lang="en-US" dirty="0" smtClean="0"/>
              <a:t> </a:t>
            </a:r>
            <a:r>
              <a:rPr lang="en-US" dirty="0" err="1" smtClean="0"/>
              <a:t>để</a:t>
            </a:r>
            <a:r>
              <a:rPr lang="en-US" dirty="0" smtClean="0"/>
              <a:t> </a:t>
            </a:r>
            <a:r>
              <a:rPr lang="en-US" dirty="0" err="1" smtClean="0"/>
              <a:t>cải</a:t>
            </a:r>
            <a:r>
              <a:rPr lang="en-US" dirty="0" smtClean="0"/>
              <a:t> </a:t>
            </a:r>
            <a:r>
              <a:rPr lang="en-US" dirty="0" err="1" smtClean="0"/>
              <a:t>thiện</a:t>
            </a:r>
            <a:r>
              <a:rPr lang="en-US" dirty="0" smtClean="0"/>
              <a:t> </a:t>
            </a:r>
            <a:r>
              <a:rPr lang="en-US" dirty="0" err="1" smtClean="0"/>
              <a:t>các</a:t>
            </a:r>
            <a:r>
              <a:rPr lang="en-US" dirty="0" smtClean="0"/>
              <a:t> </a:t>
            </a:r>
            <a:r>
              <a:rPr lang="en-US" dirty="0" err="1" smtClean="0"/>
              <a:t>điều</a:t>
            </a:r>
            <a:r>
              <a:rPr lang="en-US" dirty="0" smtClean="0"/>
              <a:t> </a:t>
            </a:r>
            <a:r>
              <a:rPr lang="en-US" dirty="0" err="1" smtClean="0"/>
              <a:t>kiện</a:t>
            </a:r>
            <a:r>
              <a:rPr lang="en-US" dirty="0" smtClean="0"/>
              <a:t> </a:t>
            </a:r>
            <a:r>
              <a:rPr lang="en-US" err="1" smtClean="0"/>
              <a:t>này</a:t>
            </a:r>
            <a:r>
              <a:rPr lang="en-US" smtClean="0"/>
              <a:t>.</a:t>
            </a:r>
          </a:p>
          <a:p>
            <a:pPr>
              <a:buNone/>
            </a:pP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2514599"/>
            <a:ext cx="4933263" cy="36951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None/>
            </a:pPr>
            <a:r>
              <a:rPr lang="en-US" dirty="0" err="1" smtClean="0"/>
              <a:t>Quá</a:t>
            </a:r>
            <a:r>
              <a:rPr lang="en-US" dirty="0" smtClean="0"/>
              <a:t> </a:t>
            </a:r>
            <a:r>
              <a:rPr lang="en-US" dirty="0" err="1" smtClean="0"/>
              <a:t>trình</a:t>
            </a:r>
            <a:r>
              <a:rPr lang="en-US" dirty="0" smtClean="0"/>
              <a:t> </a:t>
            </a:r>
            <a:r>
              <a:rPr lang="en-US" dirty="0" err="1" smtClean="0"/>
              <a:t>quản</a:t>
            </a:r>
            <a:r>
              <a:rPr lang="en-US" dirty="0" smtClean="0"/>
              <a:t> </a:t>
            </a:r>
            <a:r>
              <a:rPr lang="en-US" dirty="0" err="1" smtClean="0"/>
              <a:t>lí</a:t>
            </a:r>
            <a:r>
              <a:rPr lang="en-US" dirty="0" smtClean="0"/>
              <a:t> </a:t>
            </a:r>
            <a:r>
              <a:rPr lang="en-US" dirty="0" err="1" smtClean="0"/>
              <a:t>gồm</a:t>
            </a:r>
            <a:r>
              <a:rPr lang="en-US" dirty="0" smtClean="0"/>
              <a:t> 6 </a:t>
            </a:r>
            <a:r>
              <a:rPr lang="en-US" dirty="0" err="1" smtClean="0"/>
              <a:t>bước</a:t>
            </a:r>
            <a:r>
              <a:rPr lang="en-US" dirty="0" smtClean="0"/>
              <a:t>:</a:t>
            </a:r>
          </a:p>
          <a:p>
            <a:pPr>
              <a:buFontTx/>
              <a:buChar char="-"/>
            </a:pPr>
            <a:r>
              <a:rPr lang="en-US" dirty="0" err="1" smtClean="0"/>
              <a:t>Bước</a:t>
            </a:r>
            <a:r>
              <a:rPr lang="en-US" dirty="0" smtClean="0"/>
              <a:t> 1: </a:t>
            </a:r>
            <a:r>
              <a:rPr lang="en-US" dirty="0" err="1" smtClean="0"/>
              <a:t>Hoạch</a:t>
            </a:r>
            <a:r>
              <a:rPr lang="en-US" dirty="0" smtClean="0"/>
              <a:t> </a:t>
            </a:r>
            <a:r>
              <a:rPr lang="en-US" dirty="0" err="1" smtClean="0"/>
              <a:t>định</a:t>
            </a:r>
            <a:r>
              <a:rPr lang="en-US" dirty="0" smtClean="0"/>
              <a:t> </a:t>
            </a:r>
            <a:r>
              <a:rPr lang="en-US" dirty="0" err="1" smtClean="0"/>
              <a:t>nguồn</a:t>
            </a:r>
            <a:r>
              <a:rPr lang="en-US" dirty="0" smtClean="0"/>
              <a:t> </a:t>
            </a:r>
            <a:r>
              <a:rPr lang="en-US" dirty="0" err="1" smtClean="0"/>
              <a:t>nhân</a:t>
            </a:r>
            <a:r>
              <a:rPr lang="en-US" dirty="0" smtClean="0"/>
              <a:t> </a:t>
            </a:r>
            <a:r>
              <a:rPr lang="en-US" dirty="0" err="1" smtClean="0"/>
              <a:t>lực</a:t>
            </a:r>
            <a:r>
              <a:rPr lang="en-US" dirty="0" smtClean="0"/>
              <a:t>.</a:t>
            </a:r>
          </a:p>
          <a:p>
            <a:pPr>
              <a:buNone/>
            </a:pPr>
            <a:r>
              <a:rPr lang="en-US" dirty="0" smtClean="0"/>
              <a:t>+ </a:t>
            </a:r>
            <a:r>
              <a:rPr lang="en-US" dirty="0" err="1" smtClean="0"/>
              <a:t>đánh</a:t>
            </a:r>
            <a:r>
              <a:rPr lang="en-US" dirty="0" smtClean="0"/>
              <a:t> </a:t>
            </a:r>
            <a:r>
              <a:rPr lang="en-US" dirty="0" err="1" smtClean="0"/>
              <a:t>giá</a:t>
            </a:r>
            <a:r>
              <a:rPr lang="en-US" dirty="0" smtClean="0"/>
              <a:t> </a:t>
            </a:r>
            <a:r>
              <a:rPr lang="en-US" dirty="0" err="1" smtClean="0"/>
              <a:t>nguồn</a:t>
            </a:r>
            <a:r>
              <a:rPr lang="en-US" dirty="0" smtClean="0"/>
              <a:t> </a:t>
            </a:r>
            <a:r>
              <a:rPr lang="en-US" dirty="0" err="1" smtClean="0"/>
              <a:t>lực</a:t>
            </a:r>
            <a:r>
              <a:rPr lang="en-US" dirty="0" smtClean="0"/>
              <a:t> </a:t>
            </a:r>
            <a:r>
              <a:rPr lang="en-US" dirty="0" err="1" smtClean="0"/>
              <a:t>hiện</a:t>
            </a:r>
            <a:r>
              <a:rPr lang="en-US" dirty="0" smtClean="0"/>
              <a:t> </a:t>
            </a:r>
            <a:r>
              <a:rPr lang="en-US" dirty="0" err="1" smtClean="0"/>
              <a:t>có</a:t>
            </a:r>
            <a:endParaRPr lang="en-US" dirty="0" smtClean="0"/>
          </a:p>
          <a:p>
            <a:pPr>
              <a:buNone/>
            </a:pPr>
            <a:r>
              <a:rPr lang="en-US" dirty="0" smtClean="0"/>
              <a:t>+ </a:t>
            </a:r>
            <a:r>
              <a:rPr lang="en-US" dirty="0" err="1" smtClean="0"/>
              <a:t>đánh</a:t>
            </a:r>
            <a:r>
              <a:rPr lang="en-US" dirty="0" smtClean="0"/>
              <a:t> </a:t>
            </a:r>
            <a:r>
              <a:rPr lang="en-US" dirty="0" err="1" smtClean="0"/>
              <a:t>giá</a:t>
            </a:r>
            <a:r>
              <a:rPr lang="en-US" dirty="0" smtClean="0"/>
              <a:t> </a:t>
            </a:r>
            <a:r>
              <a:rPr lang="en-US" dirty="0" err="1" smtClean="0"/>
              <a:t>nguồn</a:t>
            </a:r>
            <a:r>
              <a:rPr lang="en-US" dirty="0" smtClean="0"/>
              <a:t> </a:t>
            </a:r>
            <a:r>
              <a:rPr lang="en-US" dirty="0" err="1" smtClean="0"/>
              <a:t>nhân</a:t>
            </a:r>
            <a:r>
              <a:rPr lang="en-US" dirty="0" smtClean="0"/>
              <a:t> </a:t>
            </a:r>
            <a:r>
              <a:rPr lang="en-US" dirty="0" err="1" smtClean="0"/>
              <a:t>lực</a:t>
            </a:r>
            <a:r>
              <a:rPr lang="en-US" dirty="0" smtClean="0"/>
              <a:t> </a:t>
            </a:r>
            <a:r>
              <a:rPr lang="en-US" dirty="0" err="1" smtClean="0"/>
              <a:t>cần</a:t>
            </a:r>
            <a:r>
              <a:rPr lang="en-US" dirty="0" smtClean="0"/>
              <a:t> </a:t>
            </a:r>
            <a:r>
              <a:rPr lang="en-US" dirty="0" err="1" smtClean="0"/>
              <a:t>có</a:t>
            </a:r>
            <a:r>
              <a:rPr lang="en-US" dirty="0" smtClean="0"/>
              <a:t> </a:t>
            </a:r>
            <a:r>
              <a:rPr lang="en-US" dirty="0" err="1" smtClean="0"/>
              <a:t>trong</a:t>
            </a:r>
            <a:r>
              <a:rPr lang="en-US" dirty="0" smtClean="0"/>
              <a:t> </a:t>
            </a:r>
            <a:r>
              <a:rPr lang="en-US" dirty="0" err="1" smtClean="0"/>
              <a:t>tương</a:t>
            </a:r>
            <a:r>
              <a:rPr lang="en-US" dirty="0" smtClean="0"/>
              <a:t> </a:t>
            </a:r>
            <a:r>
              <a:rPr lang="en-US" dirty="0" err="1" smtClean="0"/>
              <a:t>lai</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linds(horizontal)">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FontTx/>
              <a:buChar char="-"/>
            </a:pPr>
            <a:r>
              <a:rPr lang="en-US" dirty="0" err="1" smtClean="0"/>
              <a:t>Bước</a:t>
            </a:r>
            <a:r>
              <a:rPr lang="en-US" dirty="0" smtClean="0"/>
              <a:t> 2: </a:t>
            </a:r>
            <a:r>
              <a:rPr lang="en-US" dirty="0" err="1" smtClean="0"/>
              <a:t>Tuyển</a:t>
            </a:r>
            <a:r>
              <a:rPr lang="en-US" dirty="0" smtClean="0"/>
              <a:t> </a:t>
            </a:r>
            <a:r>
              <a:rPr lang="en-US" dirty="0" err="1" smtClean="0"/>
              <a:t>dụng</a:t>
            </a:r>
            <a:endParaRPr lang="en-US" dirty="0" smtClean="0"/>
          </a:p>
          <a:p>
            <a:pPr>
              <a:buFontTx/>
              <a:buChar char="-"/>
            </a:pPr>
            <a:r>
              <a:rPr lang="en-US" dirty="0" err="1" smtClean="0"/>
              <a:t>Bước</a:t>
            </a:r>
            <a:r>
              <a:rPr lang="en-US" dirty="0" smtClean="0"/>
              <a:t> 3: </a:t>
            </a:r>
            <a:r>
              <a:rPr lang="en-US" dirty="0" err="1" smtClean="0"/>
              <a:t>Chọn</a:t>
            </a:r>
            <a:r>
              <a:rPr lang="en-US" dirty="0" smtClean="0"/>
              <a:t> </a:t>
            </a:r>
            <a:r>
              <a:rPr lang="en-US" dirty="0" err="1" smtClean="0"/>
              <a:t>lựa</a:t>
            </a:r>
            <a:endParaRPr lang="en-US" dirty="0" smtClean="0"/>
          </a:p>
          <a:p>
            <a:pPr>
              <a:buFontTx/>
              <a:buChar char="-"/>
            </a:pPr>
            <a:r>
              <a:rPr lang="en-US" dirty="0" err="1" smtClean="0"/>
              <a:t>Bước</a:t>
            </a:r>
            <a:r>
              <a:rPr lang="en-US" dirty="0" smtClean="0"/>
              <a:t> 4: </a:t>
            </a:r>
            <a:r>
              <a:rPr lang="en-US" dirty="0" err="1" smtClean="0"/>
              <a:t>Hướng</a:t>
            </a:r>
            <a:r>
              <a:rPr lang="en-US" dirty="0" smtClean="0"/>
              <a:t> </a:t>
            </a:r>
            <a:r>
              <a:rPr lang="en-US" dirty="0" err="1" smtClean="0"/>
              <a:t>dẫn</a:t>
            </a:r>
            <a:endParaRPr lang="en-US" dirty="0" smtClean="0"/>
          </a:p>
          <a:p>
            <a:pPr>
              <a:buFontTx/>
              <a:buChar char="-"/>
            </a:pPr>
            <a:r>
              <a:rPr lang="en-US" dirty="0" err="1" smtClean="0"/>
              <a:t>Bước</a:t>
            </a:r>
            <a:r>
              <a:rPr lang="en-US" dirty="0" smtClean="0"/>
              <a:t> 5: </a:t>
            </a:r>
            <a:r>
              <a:rPr lang="en-US" dirty="0" err="1" smtClean="0"/>
              <a:t>Huấn</a:t>
            </a:r>
            <a:r>
              <a:rPr lang="en-US" dirty="0" smtClean="0"/>
              <a:t> </a:t>
            </a:r>
            <a:r>
              <a:rPr lang="en-US" dirty="0" err="1" smtClean="0"/>
              <a:t>luyện</a:t>
            </a:r>
            <a:r>
              <a:rPr lang="en-US" dirty="0" smtClean="0"/>
              <a:t>.</a:t>
            </a:r>
          </a:p>
          <a:p>
            <a:pPr>
              <a:buFontTx/>
              <a:buChar char="-"/>
            </a:pPr>
            <a:r>
              <a:rPr lang="en-US" dirty="0" err="1" smtClean="0"/>
              <a:t>Bước</a:t>
            </a:r>
            <a:r>
              <a:rPr lang="en-US" dirty="0" smtClean="0"/>
              <a:t> 6: </a:t>
            </a:r>
            <a:r>
              <a:rPr lang="en-US" dirty="0" err="1" smtClean="0"/>
              <a:t>Phát</a:t>
            </a:r>
            <a:r>
              <a:rPr lang="en-US" dirty="0" smtClean="0"/>
              <a:t> </a:t>
            </a:r>
            <a:r>
              <a:rPr lang="en-US" dirty="0" err="1" smtClean="0"/>
              <a:t>triển</a:t>
            </a:r>
            <a:r>
              <a:rPr lang="en-US" dirty="0" smtClean="0"/>
              <a:t> </a:t>
            </a:r>
            <a:r>
              <a:rPr lang="en-US" dirty="0" err="1" smtClean="0"/>
              <a:t>nghề</a:t>
            </a:r>
            <a:r>
              <a:rPr lang="en-US" dirty="0" smtClean="0"/>
              <a:t> </a:t>
            </a:r>
            <a:r>
              <a:rPr lang="en-US" dirty="0" err="1" smtClean="0"/>
              <a:t>nghiệp</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ox(in)">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7" presetClass="entr" presetSubtype="4"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blinds(horizontal)">
                                      <p:cBhvr>
                                        <p:cTn id="3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II. </a:t>
            </a:r>
            <a:r>
              <a:rPr lang="en-US" dirty="0" err="1" smtClean="0">
                <a:solidFill>
                  <a:srgbClr val="FF0000"/>
                </a:solidFill>
              </a:rPr>
              <a:t>QuẢN</a:t>
            </a:r>
            <a:r>
              <a:rPr lang="en-US" dirty="0" smtClean="0">
                <a:solidFill>
                  <a:srgbClr val="FF0000"/>
                </a:solidFill>
              </a:rPr>
              <a:t> LÝ KỸ THUẬT</a:t>
            </a:r>
            <a:endParaRPr lang="en-US" dirty="0">
              <a:solidFill>
                <a:srgbClr val="FF0000"/>
              </a:solidFill>
            </a:endParaRPr>
          </a:p>
        </p:txBody>
      </p:sp>
      <p:sp>
        <p:nvSpPr>
          <p:cNvPr id="3" name="Content Placeholder 2"/>
          <p:cNvSpPr>
            <a:spLocks noGrp="1"/>
          </p:cNvSpPr>
          <p:nvPr>
            <p:ph idx="1"/>
          </p:nvPr>
        </p:nvSpPr>
        <p:spPr/>
        <p:txBody>
          <a:bodyPr/>
          <a:lstStyle/>
          <a:p>
            <a:pPr>
              <a:buFontTx/>
              <a:buChar char="-"/>
            </a:pPr>
            <a:r>
              <a:rPr lang="en-US" dirty="0" err="1" smtClean="0"/>
              <a:t>Đây</a:t>
            </a:r>
            <a:r>
              <a:rPr lang="en-US" dirty="0" smtClean="0"/>
              <a:t> </a:t>
            </a:r>
            <a:r>
              <a:rPr lang="en-US" dirty="0" err="1" smtClean="0"/>
              <a:t>là</a:t>
            </a:r>
            <a:r>
              <a:rPr lang="en-US" dirty="0" smtClean="0"/>
              <a:t> </a:t>
            </a:r>
            <a:r>
              <a:rPr lang="en-US" dirty="0" err="1" smtClean="0"/>
              <a:t>khâu</a:t>
            </a:r>
            <a:r>
              <a:rPr lang="en-US" dirty="0" smtClean="0"/>
              <a:t> </a:t>
            </a:r>
            <a:r>
              <a:rPr lang="en-US" dirty="0" err="1" smtClean="0"/>
              <a:t>quản</a:t>
            </a:r>
            <a:r>
              <a:rPr lang="en-US" dirty="0" smtClean="0"/>
              <a:t> </a:t>
            </a:r>
            <a:r>
              <a:rPr lang="en-US" dirty="0" err="1" smtClean="0"/>
              <a:t>lý</a:t>
            </a:r>
            <a:r>
              <a:rPr lang="en-US" dirty="0" smtClean="0"/>
              <a:t> </a:t>
            </a:r>
            <a:r>
              <a:rPr lang="en-US" dirty="0" err="1" smtClean="0"/>
              <a:t>vô</a:t>
            </a:r>
            <a:r>
              <a:rPr lang="en-US" dirty="0" smtClean="0"/>
              <a:t> </a:t>
            </a:r>
            <a:r>
              <a:rPr lang="en-US" dirty="0" err="1" smtClean="0"/>
              <a:t>cùng</a:t>
            </a:r>
            <a:r>
              <a:rPr lang="en-US" dirty="0" smtClean="0"/>
              <a:t> </a:t>
            </a:r>
            <a:r>
              <a:rPr lang="en-US" dirty="0" err="1" smtClean="0"/>
              <a:t>quan</a:t>
            </a:r>
            <a:r>
              <a:rPr lang="en-US" dirty="0" smtClean="0"/>
              <a:t> </a:t>
            </a:r>
            <a:r>
              <a:rPr lang="en-US" dirty="0" err="1" smtClean="0"/>
              <a:t>trọng</a:t>
            </a:r>
            <a:r>
              <a:rPr lang="en-US" dirty="0" smtClean="0"/>
              <a:t>, </a:t>
            </a:r>
            <a:r>
              <a:rPr lang="en-US" dirty="0" err="1" smtClean="0"/>
              <a:t>trực</a:t>
            </a:r>
            <a:r>
              <a:rPr lang="en-US" dirty="0" smtClean="0"/>
              <a:t> </a:t>
            </a:r>
            <a:r>
              <a:rPr lang="en-US" dirty="0" err="1" smtClean="0"/>
              <a:t>tiếp</a:t>
            </a:r>
            <a:r>
              <a:rPr lang="en-US" dirty="0" smtClean="0"/>
              <a:t> </a:t>
            </a:r>
            <a:r>
              <a:rPr lang="en-US" dirty="0" err="1" smtClean="0"/>
              <a:t>ảnh</a:t>
            </a:r>
            <a:r>
              <a:rPr lang="en-US" dirty="0" smtClean="0"/>
              <a:t> </a:t>
            </a:r>
            <a:r>
              <a:rPr lang="en-US" dirty="0" err="1" smtClean="0"/>
              <a:t>hưởng</a:t>
            </a:r>
            <a:r>
              <a:rPr lang="en-US" dirty="0" smtClean="0"/>
              <a:t> </a:t>
            </a:r>
            <a:r>
              <a:rPr lang="en-US" dirty="0" err="1" smtClean="0"/>
              <a:t>đến</a:t>
            </a:r>
            <a:r>
              <a:rPr lang="en-US" dirty="0" smtClean="0"/>
              <a:t> </a:t>
            </a:r>
            <a:r>
              <a:rPr lang="en-US" dirty="0" err="1" smtClean="0"/>
              <a:t>chất</a:t>
            </a:r>
            <a:r>
              <a:rPr lang="en-US" dirty="0" smtClean="0"/>
              <a:t> </a:t>
            </a:r>
            <a:r>
              <a:rPr lang="en-US" dirty="0" err="1" smtClean="0"/>
              <a:t>lượng</a:t>
            </a:r>
            <a:r>
              <a:rPr lang="en-US" dirty="0" smtClean="0"/>
              <a:t> </a:t>
            </a:r>
            <a:r>
              <a:rPr lang="en-US" dirty="0" err="1" smtClean="0"/>
              <a:t>của</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đem</a:t>
            </a:r>
            <a:r>
              <a:rPr lang="en-US" dirty="0" smtClean="0"/>
              <a:t> </a:t>
            </a:r>
            <a:r>
              <a:rPr lang="en-US" dirty="0" err="1" smtClean="0"/>
              <a:t>lại</a:t>
            </a:r>
            <a:r>
              <a:rPr lang="en-US" dirty="0" smtClean="0"/>
              <a:t> </a:t>
            </a:r>
            <a:r>
              <a:rPr lang="en-US" dirty="0" err="1" smtClean="0"/>
              <a:t>doanh</a:t>
            </a:r>
            <a:r>
              <a:rPr lang="en-US" dirty="0" smtClean="0"/>
              <a:t> </a:t>
            </a:r>
            <a:r>
              <a:rPr lang="en-US" dirty="0" err="1" smtClean="0"/>
              <a:t>thu</a:t>
            </a:r>
            <a:r>
              <a:rPr lang="en-US" dirty="0" smtClean="0"/>
              <a:t> </a:t>
            </a:r>
            <a:r>
              <a:rPr lang="en-US" dirty="0" err="1" smtClean="0"/>
              <a:t>và</a:t>
            </a:r>
            <a:r>
              <a:rPr lang="en-US" dirty="0" smtClean="0"/>
              <a:t> </a:t>
            </a:r>
            <a:r>
              <a:rPr lang="en-US" dirty="0" err="1" smtClean="0"/>
              <a:t>uy</a:t>
            </a:r>
            <a:r>
              <a:rPr lang="en-US" dirty="0" smtClean="0"/>
              <a:t> </a:t>
            </a:r>
            <a:r>
              <a:rPr lang="en-US" dirty="0" err="1" smtClean="0"/>
              <a:t>tín</a:t>
            </a:r>
            <a:r>
              <a:rPr lang="en-US" dirty="0" smtClean="0"/>
              <a:t> </a:t>
            </a:r>
            <a:r>
              <a:rPr lang="en-US" dirty="0" err="1" smtClean="0"/>
              <a:t>của</a:t>
            </a:r>
            <a:r>
              <a:rPr lang="en-US" dirty="0" smtClean="0"/>
              <a:t> DN.</a:t>
            </a:r>
          </a:p>
          <a:p>
            <a:pPr>
              <a:buFontTx/>
              <a:buChar char="-"/>
            </a:pPr>
            <a:r>
              <a:rPr lang="en-US" dirty="0" err="1" smtClean="0"/>
              <a:t>Quản</a:t>
            </a:r>
            <a:r>
              <a:rPr lang="en-US" dirty="0" smtClean="0"/>
              <a:t> </a:t>
            </a:r>
            <a:r>
              <a:rPr lang="en-US" dirty="0" err="1" smtClean="0"/>
              <a:t>lý</a:t>
            </a:r>
            <a:r>
              <a:rPr lang="en-US" dirty="0" smtClean="0"/>
              <a:t> </a:t>
            </a:r>
            <a:r>
              <a:rPr lang="en-US" dirty="0" err="1" smtClean="0"/>
              <a:t>kỹ</a:t>
            </a:r>
            <a:r>
              <a:rPr lang="en-US" dirty="0" smtClean="0"/>
              <a:t> </a:t>
            </a:r>
            <a:r>
              <a:rPr lang="en-US" dirty="0" err="1" smtClean="0"/>
              <a:t>thuật</a:t>
            </a:r>
            <a:r>
              <a:rPr lang="en-US" dirty="0" smtClean="0"/>
              <a:t> </a:t>
            </a:r>
            <a:r>
              <a:rPr lang="en-US" dirty="0" err="1" smtClean="0"/>
              <a:t>nhằm</a:t>
            </a:r>
            <a:r>
              <a:rPr lang="en-US" dirty="0" smtClean="0"/>
              <a:t> </a:t>
            </a:r>
            <a:r>
              <a:rPr lang="en-US" dirty="0" err="1" smtClean="0"/>
              <a:t>đảm</a:t>
            </a:r>
            <a:r>
              <a:rPr lang="en-US" dirty="0" smtClean="0"/>
              <a:t> </a:t>
            </a:r>
            <a:r>
              <a:rPr lang="en-US" dirty="0" err="1" smtClean="0"/>
              <a:t>bảo</a:t>
            </a:r>
            <a:r>
              <a:rPr lang="en-US" dirty="0" smtClean="0"/>
              <a:t> </a:t>
            </a:r>
            <a:r>
              <a:rPr lang="en-US" dirty="0" err="1" smtClean="0"/>
              <a:t>các</a:t>
            </a:r>
            <a:r>
              <a:rPr lang="en-US" dirty="0" smtClean="0"/>
              <a:t> </a:t>
            </a:r>
            <a:r>
              <a:rPr lang="en-US" dirty="0" err="1" smtClean="0"/>
              <a:t>vấn</a:t>
            </a:r>
            <a:r>
              <a:rPr lang="en-US" dirty="0" smtClean="0"/>
              <a:t> </a:t>
            </a:r>
            <a:r>
              <a:rPr lang="en-US" dirty="0" err="1" smtClean="0"/>
              <a:t>đề</a:t>
            </a:r>
            <a:r>
              <a:rPr lang="en-US" dirty="0" smtClean="0"/>
              <a:t> </a:t>
            </a:r>
            <a:r>
              <a:rPr lang="en-US" dirty="0" err="1" smtClean="0"/>
              <a:t>trong</a:t>
            </a:r>
            <a:r>
              <a:rPr lang="en-US" dirty="0" smtClean="0"/>
              <a:t> </a:t>
            </a:r>
            <a:r>
              <a:rPr lang="en-US" dirty="0" err="1" smtClean="0"/>
              <a:t>kỹ</a:t>
            </a:r>
            <a:r>
              <a:rPr lang="en-US" dirty="0" smtClean="0"/>
              <a:t> </a:t>
            </a:r>
            <a:r>
              <a:rPr lang="en-US" dirty="0" err="1" smtClean="0"/>
              <a:t>thuật</a:t>
            </a:r>
            <a:r>
              <a:rPr lang="en-US" dirty="0" smtClean="0"/>
              <a:t> </a:t>
            </a:r>
            <a:r>
              <a:rPr lang="en-US" dirty="0" err="1" smtClean="0"/>
              <a:t>để</a:t>
            </a:r>
            <a:r>
              <a:rPr lang="en-US" dirty="0" smtClean="0"/>
              <a:t> </a:t>
            </a:r>
            <a:r>
              <a:rPr lang="en-US" dirty="0" err="1" smtClean="0"/>
              <a:t>không</a:t>
            </a:r>
            <a:r>
              <a:rPr lang="en-US" dirty="0" smtClean="0"/>
              <a:t> </a:t>
            </a:r>
            <a:r>
              <a:rPr lang="en-US" dirty="0" err="1" smtClean="0"/>
              <a:t>làm</a:t>
            </a:r>
            <a:r>
              <a:rPr lang="en-US" dirty="0" smtClean="0"/>
              <a:t> </a:t>
            </a:r>
            <a:r>
              <a:rPr lang="en-US" dirty="0" err="1" smtClean="0"/>
              <a:t>ảnh</a:t>
            </a:r>
            <a:r>
              <a:rPr lang="en-US" dirty="0" smtClean="0"/>
              <a:t> </a:t>
            </a:r>
            <a:r>
              <a:rPr lang="en-US" dirty="0" err="1" smtClean="0"/>
              <a:t>hưởng</a:t>
            </a:r>
            <a:r>
              <a:rPr lang="en-US" dirty="0" smtClean="0"/>
              <a:t> </a:t>
            </a:r>
            <a:r>
              <a:rPr lang="en-US" dirty="0" err="1" smtClean="0"/>
              <a:t>đến</a:t>
            </a:r>
            <a:r>
              <a:rPr lang="en-US" dirty="0" smtClean="0"/>
              <a:t> </a:t>
            </a:r>
            <a:r>
              <a:rPr lang="en-US" dirty="0" err="1" smtClean="0"/>
              <a:t>chất</a:t>
            </a:r>
            <a:r>
              <a:rPr lang="en-US" dirty="0" smtClean="0"/>
              <a:t> </a:t>
            </a:r>
            <a:r>
              <a:rPr lang="en-US" dirty="0" err="1" smtClean="0"/>
              <a:t>lượng</a:t>
            </a:r>
            <a:r>
              <a:rPr lang="en-US" dirty="0" smtClean="0"/>
              <a:t>, </a:t>
            </a:r>
            <a:r>
              <a:rPr lang="en-US" dirty="0" err="1" smtClean="0"/>
              <a:t>năng</a:t>
            </a:r>
            <a:r>
              <a:rPr lang="en-US" dirty="0" smtClean="0"/>
              <a:t> </a:t>
            </a:r>
            <a:r>
              <a:rPr lang="en-US" dirty="0" err="1" smtClean="0"/>
              <a:t>suất</a:t>
            </a:r>
            <a:r>
              <a:rPr lang="en-US" dirty="0" smtClean="0"/>
              <a:t> </a:t>
            </a:r>
            <a:r>
              <a:rPr lang="en-US" dirty="0" err="1" smtClean="0"/>
              <a:t>Sx</a:t>
            </a:r>
            <a:r>
              <a:rPr lang="en-US" dirty="0" smtClean="0"/>
              <a:t> </a:t>
            </a:r>
            <a:r>
              <a:rPr lang="en-US" dirty="0" err="1" smtClean="0"/>
              <a:t>của</a:t>
            </a:r>
            <a:r>
              <a:rPr lang="en-US" dirty="0" smtClean="0"/>
              <a:t> </a:t>
            </a:r>
            <a:r>
              <a:rPr lang="en-US" dirty="0" err="1" smtClean="0"/>
              <a:t>các</a:t>
            </a:r>
            <a:r>
              <a:rPr lang="en-US" dirty="0" smtClean="0"/>
              <a:t> </a:t>
            </a:r>
            <a:r>
              <a:rPr lang="en-US" dirty="0" err="1" smtClean="0"/>
              <a:t>công</a:t>
            </a:r>
            <a:r>
              <a:rPr lang="en-US" dirty="0" smtClean="0"/>
              <a:t> </a:t>
            </a:r>
            <a:r>
              <a:rPr lang="en-US" dirty="0" err="1" smtClean="0"/>
              <a:t>đoạn</a:t>
            </a:r>
            <a:r>
              <a:rPr lang="en-US" dirty="0" smtClean="0"/>
              <a:t> </a:t>
            </a:r>
            <a:r>
              <a:rPr lang="en-US" dirty="0" err="1" smtClean="0"/>
              <a:t>công</a:t>
            </a:r>
            <a:r>
              <a:rPr lang="en-US" dirty="0" smtClean="0"/>
              <a:t> </a:t>
            </a:r>
            <a:r>
              <a:rPr lang="en-US" dirty="0" err="1" smtClean="0"/>
              <a:t>việc</a:t>
            </a:r>
            <a:r>
              <a:rPr lang="en-US" dirty="0" smtClean="0"/>
              <a:t> </a:t>
            </a:r>
            <a:r>
              <a:rPr lang="en-US" dirty="0" err="1" smtClean="0"/>
              <a:t>nối</a:t>
            </a:r>
            <a:r>
              <a:rPr lang="en-US" dirty="0" smtClean="0"/>
              <a:t> </a:t>
            </a:r>
            <a:r>
              <a:rPr lang="en-US" dirty="0" err="1" smtClean="0"/>
              <a:t>tiếp</a:t>
            </a:r>
            <a:r>
              <a:rPr lang="en-US" dirty="0" smtClean="0"/>
              <a:t> </a:t>
            </a:r>
            <a:r>
              <a:rPr lang="en-US" dirty="0" err="1" smtClean="0"/>
              <a:t>nhau</a:t>
            </a:r>
            <a:r>
              <a:rPr lang="en-US" dirty="0"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2190750"/>
            <a:ext cx="5646964" cy="316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73870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52400"/>
            <a:ext cx="8229600" cy="6126163"/>
          </a:xfrm>
        </p:spPr>
        <p:txBody>
          <a:bodyPr>
            <a:normAutofit/>
          </a:bodyPr>
          <a:lstStyle/>
          <a:p>
            <a:pPr>
              <a:buNone/>
            </a:pPr>
            <a:r>
              <a:rPr lang="en-US" dirty="0" err="1" smtClean="0"/>
              <a:t>Bao</a:t>
            </a:r>
            <a:r>
              <a:rPr lang="en-US" dirty="0" smtClean="0"/>
              <a:t> </a:t>
            </a:r>
            <a:r>
              <a:rPr lang="en-US" dirty="0" err="1" smtClean="0"/>
              <a:t>gồm</a:t>
            </a:r>
            <a:r>
              <a:rPr lang="en-US" dirty="0" smtClean="0"/>
              <a:t> </a:t>
            </a:r>
            <a:r>
              <a:rPr lang="en-US" dirty="0" err="1" smtClean="0"/>
              <a:t>các</a:t>
            </a:r>
            <a:r>
              <a:rPr lang="en-US" dirty="0" smtClean="0"/>
              <a:t> </a:t>
            </a:r>
            <a:r>
              <a:rPr lang="en-US" dirty="0" err="1" smtClean="0"/>
              <a:t>bước</a:t>
            </a:r>
            <a:r>
              <a:rPr lang="en-US" dirty="0" smtClean="0"/>
              <a:t>:</a:t>
            </a:r>
          </a:p>
          <a:p>
            <a:pPr>
              <a:buFontTx/>
              <a:buChar char="-"/>
            </a:pPr>
            <a:r>
              <a:rPr lang="en-US" dirty="0" err="1" smtClean="0"/>
              <a:t>Tiếp</a:t>
            </a:r>
            <a:r>
              <a:rPr lang="en-US" dirty="0" smtClean="0"/>
              <a:t> </a:t>
            </a:r>
            <a:r>
              <a:rPr lang="en-US" dirty="0" err="1" smtClean="0"/>
              <a:t>nhận</a:t>
            </a:r>
            <a:r>
              <a:rPr lang="en-US" dirty="0" smtClean="0"/>
              <a:t> </a:t>
            </a:r>
            <a:r>
              <a:rPr lang="en-US" dirty="0" err="1" smtClean="0"/>
              <a:t>các</a:t>
            </a:r>
            <a:r>
              <a:rPr lang="en-US" dirty="0" smtClean="0"/>
              <a:t> </a:t>
            </a:r>
            <a:r>
              <a:rPr lang="en-US" dirty="0" err="1" smtClean="0"/>
              <a:t>yêu</a:t>
            </a:r>
            <a:r>
              <a:rPr lang="en-US" dirty="0" smtClean="0"/>
              <a:t> </a:t>
            </a:r>
            <a:r>
              <a:rPr lang="en-US" dirty="0" err="1" smtClean="0"/>
              <a:t>cầu</a:t>
            </a:r>
            <a:r>
              <a:rPr lang="en-US" dirty="0" smtClean="0"/>
              <a:t>: </a:t>
            </a:r>
            <a:r>
              <a:rPr lang="en-US" dirty="0" err="1" smtClean="0"/>
              <a:t>tất</a:t>
            </a:r>
            <a:r>
              <a:rPr lang="en-US" dirty="0" smtClean="0"/>
              <a:t> </a:t>
            </a:r>
            <a:r>
              <a:rPr lang="en-US" dirty="0" err="1" smtClean="0"/>
              <a:t>cả</a:t>
            </a:r>
            <a:r>
              <a:rPr lang="en-US" dirty="0" smtClean="0"/>
              <a:t> </a:t>
            </a:r>
            <a:r>
              <a:rPr lang="en-US" dirty="0" err="1" smtClean="0"/>
              <a:t>các</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từ</a:t>
            </a:r>
            <a:r>
              <a:rPr lang="en-US" dirty="0" smtClean="0"/>
              <a:t> </a:t>
            </a:r>
            <a:r>
              <a:rPr lang="en-US" dirty="0" err="1" smtClean="0"/>
              <a:t>phòng</a:t>
            </a:r>
            <a:r>
              <a:rPr lang="en-US" dirty="0" smtClean="0"/>
              <a:t> </a:t>
            </a:r>
            <a:r>
              <a:rPr lang="en-US" dirty="0" err="1" smtClean="0"/>
              <a:t>kế</a:t>
            </a:r>
            <a:r>
              <a:rPr lang="en-US" dirty="0" smtClean="0"/>
              <a:t> </a:t>
            </a:r>
            <a:r>
              <a:rPr lang="en-US" dirty="0" err="1" smtClean="0"/>
              <a:t>hoạch</a:t>
            </a:r>
            <a:r>
              <a:rPr lang="en-US" dirty="0" smtClean="0"/>
              <a:t> </a:t>
            </a:r>
            <a:r>
              <a:rPr lang="en-US" dirty="0" err="1" smtClean="0"/>
              <a:t>thị</a:t>
            </a:r>
            <a:r>
              <a:rPr lang="en-US" dirty="0" smtClean="0"/>
              <a:t> </a:t>
            </a:r>
            <a:r>
              <a:rPr lang="en-US" dirty="0" err="1" smtClean="0"/>
              <a:t>trường</a:t>
            </a:r>
            <a:r>
              <a:rPr lang="en-US" dirty="0" smtClean="0"/>
              <a:t>, </a:t>
            </a:r>
            <a:r>
              <a:rPr lang="en-US" dirty="0" err="1" smtClean="0"/>
              <a:t>phòng</a:t>
            </a:r>
            <a:r>
              <a:rPr lang="en-US" dirty="0" smtClean="0"/>
              <a:t> KD </a:t>
            </a:r>
            <a:r>
              <a:rPr lang="en-US" dirty="0" err="1" smtClean="0"/>
              <a:t>hoặc</a:t>
            </a:r>
            <a:r>
              <a:rPr lang="en-US" dirty="0" smtClean="0"/>
              <a:t> </a:t>
            </a:r>
            <a:r>
              <a:rPr lang="en-US" dirty="0" err="1" smtClean="0"/>
              <a:t>từ</a:t>
            </a:r>
            <a:r>
              <a:rPr lang="en-US" dirty="0" smtClean="0"/>
              <a:t> </a:t>
            </a:r>
            <a:r>
              <a:rPr lang="en-US" dirty="0" err="1" smtClean="0"/>
              <a:t>khách</a:t>
            </a:r>
            <a:r>
              <a:rPr lang="en-US" dirty="0" smtClean="0"/>
              <a:t> </a:t>
            </a:r>
            <a:r>
              <a:rPr lang="en-US" dirty="0" err="1" smtClean="0"/>
              <a:t>hàng</a:t>
            </a:r>
            <a:r>
              <a:rPr lang="en-US" dirty="0" smtClean="0"/>
              <a:t>.</a:t>
            </a:r>
          </a:p>
          <a:p>
            <a:pPr>
              <a:buFontTx/>
              <a:buChar char="-"/>
            </a:pPr>
            <a:r>
              <a:rPr lang="en-US" dirty="0" err="1" smtClean="0"/>
              <a:t>Nghiên</a:t>
            </a:r>
            <a:r>
              <a:rPr lang="en-US" dirty="0" smtClean="0"/>
              <a:t> </a:t>
            </a:r>
            <a:r>
              <a:rPr lang="en-US" dirty="0" err="1" smtClean="0"/>
              <a:t>cứu</a:t>
            </a:r>
            <a:r>
              <a:rPr lang="en-US" dirty="0" smtClean="0"/>
              <a:t> </a:t>
            </a:r>
            <a:r>
              <a:rPr lang="en-US" dirty="0" err="1" smtClean="0"/>
              <a:t>và</a:t>
            </a:r>
            <a:r>
              <a:rPr lang="en-US" dirty="0" smtClean="0"/>
              <a:t> </a:t>
            </a:r>
            <a:r>
              <a:rPr lang="en-US" dirty="0" err="1" smtClean="0"/>
              <a:t>kiểm</a:t>
            </a:r>
            <a:r>
              <a:rPr lang="en-US" dirty="0" smtClean="0"/>
              <a:t> </a:t>
            </a:r>
            <a:r>
              <a:rPr lang="en-US" dirty="0" err="1" smtClean="0"/>
              <a:t>tra</a:t>
            </a:r>
            <a:r>
              <a:rPr lang="en-US" dirty="0" smtClean="0"/>
              <a:t>: </a:t>
            </a:r>
            <a:r>
              <a:rPr lang="en-US" dirty="0" err="1" smtClean="0"/>
              <a:t>tính</a:t>
            </a:r>
            <a:r>
              <a:rPr lang="en-US" dirty="0" smtClean="0"/>
              <a:t> </a:t>
            </a:r>
            <a:r>
              <a:rPr lang="en-US" dirty="0" err="1" smtClean="0"/>
              <a:t>đồng</a:t>
            </a:r>
            <a:r>
              <a:rPr lang="en-US" dirty="0" smtClean="0"/>
              <a:t> </a:t>
            </a:r>
            <a:r>
              <a:rPr lang="en-US" dirty="0" err="1" smtClean="0"/>
              <a:t>nhất</a:t>
            </a:r>
            <a:r>
              <a:rPr lang="en-US" dirty="0" smtClean="0"/>
              <a:t> </a:t>
            </a:r>
            <a:r>
              <a:rPr lang="en-US" dirty="0" err="1" smtClean="0"/>
              <a:t>giữa</a:t>
            </a:r>
            <a:r>
              <a:rPr lang="en-US" dirty="0" smtClean="0"/>
              <a:t>: </a:t>
            </a:r>
            <a:r>
              <a:rPr lang="en-US" dirty="0" err="1" smtClean="0"/>
              <a:t>mẫu</a:t>
            </a:r>
            <a:r>
              <a:rPr lang="en-US" dirty="0" smtClean="0"/>
              <a:t> </a:t>
            </a:r>
            <a:r>
              <a:rPr lang="en-US" dirty="0" err="1" smtClean="0"/>
              <a:t>gốc</a:t>
            </a:r>
            <a:r>
              <a:rPr lang="en-US" dirty="0" smtClean="0"/>
              <a:t>, </a:t>
            </a:r>
            <a:r>
              <a:rPr lang="en-US" dirty="0" err="1" smtClean="0"/>
              <a:t>mẫu</a:t>
            </a:r>
            <a:r>
              <a:rPr lang="en-US" dirty="0" smtClean="0"/>
              <a:t> </a:t>
            </a:r>
            <a:r>
              <a:rPr lang="en-US" dirty="0" err="1" smtClean="0"/>
              <a:t>rập</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góp</a:t>
            </a:r>
            <a:r>
              <a:rPr lang="en-US" dirty="0" smtClean="0"/>
              <a:t> ý…</a:t>
            </a:r>
          </a:p>
          <a:p>
            <a:pPr>
              <a:buFontTx/>
              <a:buChar char="-"/>
            </a:pPr>
            <a:r>
              <a:rPr lang="en-US" dirty="0" err="1" smtClean="0"/>
              <a:t>Thiết</a:t>
            </a:r>
            <a:r>
              <a:rPr lang="en-US" dirty="0" smtClean="0"/>
              <a:t> </a:t>
            </a:r>
            <a:r>
              <a:rPr lang="en-US" dirty="0" err="1" smtClean="0"/>
              <a:t>kế</a:t>
            </a:r>
            <a:r>
              <a:rPr lang="en-US" dirty="0" smtClean="0"/>
              <a:t> 1 size </a:t>
            </a:r>
            <a:r>
              <a:rPr lang="en-US" dirty="0" err="1" smtClean="0"/>
              <a:t>yêu</a:t>
            </a:r>
            <a:r>
              <a:rPr lang="en-US" dirty="0" smtClean="0"/>
              <a:t> </a:t>
            </a:r>
            <a:r>
              <a:rPr lang="en-US" dirty="0" err="1" smtClean="0"/>
              <a:t>cầu</a:t>
            </a:r>
            <a:r>
              <a:rPr lang="en-US" dirty="0" smtClean="0"/>
              <a:t> </a:t>
            </a:r>
            <a:r>
              <a:rPr lang="en-US" dirty="0" err="1" smtClean="0"/>
              <a:t>và</a:t>
            </a:r>
            <a:r>
              <a:rPr lang="en-US" dirty="0" smtClean="0"/>
              <a:t> </a:t>
            </a:r>
            <a:r>
              <a:rPr lang="en-US" dirty="0" err="1" smtClean="0"/>
              <a:t>tính</a:t>
            </a:r>
            <a:r>
              <a:rPr lang="en-US" dirty="0" smtClean="0"/>
              <a:t> </a:t>
            </a:r>
            <a:r>
              <a:rPr lang="en-US" dirty="0" err="1" smtClean="0"/>
              <a:t>định</a:t>
            </a:r>
            <a:r>
              <a:rPr lang="en-US" dirty="0" smtClean="0"/>
              <a:t> </a:t>
            </a:r>
            <a:r>
              <a:rPr lang="en-US" dirty="0" err="1" smtClean="0"/>
              <a:t>mức</a:t>
            </a:r>
            <a:r>
              <a:rPr lang="en-US" dirty="0" smtClean="0"/>
              <a:t> </a:t>
            </a:r>
            <a:r>
              <a:rPr lang="en-US" dirty="0" err="1" smtClean="0"/>
              <a:t>tạm</a:t>
            </a:r>
            <a:r>
              <a:rPr lang="en-US" dirty="0" smtClean="0"/>
              <a:t> </a:t>
            </a:r>
            <a:r>
              <a:rPr lang="en-US" dirty="0" err="1" smtClean="0"/>
              <a:t>thời</a:t>
            </a:r>
            <a:r>
              <a:rPr lang="en-US" dirty="0" smtClean="0"/>
              <a:t>.</a:t>
            </a:r>
          </a:p>
          <a:p>
            <a:pPr>
              <a:buFontTx/>
              <a:buChar char="-"/>
            </a:pPr>
            <a:endParaRPr lang="en-US" dirty="0" smtClean="0"/>
          </a:p>
          <a:p>
            <a:pPr>
              <a:buFontTx/>
              <a:buChar char="-"/>
            </a:pPr>
            <a:endParaRPr lang="en-US" dirty="0" smtClean="0"/>
          </a:p>
          <a:p>
            <a:pPr>
              <a:buFontTx/>
              <a:buChar cha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pPr>
              <a:buFontTx/>
              <a:buChar char="-"/>
            </a:pPr>
            <a:r>
              <a:rPr lang="en-US" dirty="0" err="1" smtClean="0"/>
              <a:t>Cắt</a:t>
            </a:r>
            <a:r>
              <a:rPr lang="en-US" dirty="0" smtClean="0"/>
              <a:t> </a:t>
            </a:r>
            <a:r>
              <a:rPr lang="en-US" dirty="0" err="1" smtClean="0"/>
              <a:t>và</a:t>
            </a:r>
            <a:r>
              <a:rPr lang="en-US" dirty="0" smtClean="0"/>
              <a:t> may </a:t>
            </a:r>
            <a:r>
              <a:rPr lang="en-US" dirty="0" err="1" smtClean="0"/>
              <a:t>mẫu</a:t>
            </a:r>
            <a:r>
              <a:rPr lang="en-US" dirty="0" smtClean="0"/>
              <a:t>: </a:t>
            </a:r>
            <a:r>
              <a:rPr lang="en-US" dirty="0" err="1" smtClean="0"/>
              <a:t>mẫu</a:t>
            </a:r>
            <a:r>
              <a:rPr lang="en-US" dirty="0" smtClean="0"/>
              <a:t> counter, </a:t>
            </a:r>
            <a:r>
              <a:rPr lang="en-US" dirty="0" err="1" smtClean="0"/>
              <a:t>mẫu</a:t>
            </a:r>
            <a:r>
              <a:rPr lang="en-US" dirty="0" smtClean="0"/>
              <a:t> </a:t>
            </a:r>
            <a:r>
              <a:rPr lang="en-US" dirty="0" err="1" smtClean="0"/>
              <a:t>fit,mẫu</a:t>
            </a:r>
            <a:r>
              <a:rPr lang="en-US" dirty="0" smtClean="0"/>
              <a:t> PP, </a:t>
            </a:r>
            <a:r>
              <a:rPr lang="en-US" dirty="0" err="1" smtClean="0"/>
              <a:t>mẫu</a:t>
            </a:r>
            <a:r>
              <a:rPr lang="en-US" dirty="0" smtClean="0"/>
              <a:t> size set ( full size)</a:t>
            </a:r>
          </a:p>
          <a:p>
            <a:pPr>
              <a:buFontTx/>
              <a:buChar char="-"/>
            </a:pPr>
            <a:r>
              <a:rPr lang="en-US" dirty="0" err="1" smtClean="0"/>
              <a:t>Kiểm</a:t>
            </a:r>
            <a:r>
              <a:rPr lang="en-US" dirty="0" smtClean="0"/>
              <a:t> </a:t>
            </a:r>
            <a:r>
              <a:rPr lang="en-US" dirty="0" err="1" smtClean="0"/>
              <a:t>tra</a:t>
            </a:r>
            <a:r>
              <a:rPr lang="en-US" dirty="0" smtClean="0"/>
              <a:t> </a:t>
            </a:r>
            <a:r>
              <a:rPr lang="en-US" dirty="0" err="1" smtClean="0"/>
              <a:t>mẫu</a:t>
            </a:r>
            <a:r>
              <a:rPr lang="en-US" dirty="0" smtClean="0"/>
              <a:t> may hay </a:t>
            </a:r>
            <a:r>
              <a:rPr lang="en-US" dirty="0" err="1" smtClean="0"/>
              <a:t>duyệt</a:t>
            </a:r>
            <a:r>
              <a:rPr lang="en-US" dirty="0" smtClean="0"/>
              <a:t> </a:t>
            </a:r>
            <a:r>
              <a:rPr lang="en-US" dirty="0" err="1" smtClean="0"/>
              <a:t>mẫu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endParaRPr lang="en-US" dirty="0" smtClean="0"/>
          </a:p>
          <a:p>
            <a:pPr>
              <a:buFontTx/>
              <a:buChar char="-"/>
            </a:pPr>
            <a:r>
              <a:rPr lang="en-US" dirty="0" err="1" smtClean="0"/>
              <a:t>Nhảy</a:t>
            </a:r>
            <a:r>
              <a:rPr lang="en-US" dirty="0" smtClean="0"/>
              <a:t> </a:t>
            </a:r>
            <a:r>
              <a:rPr lang="en-US" dirty="0" err="1" smtClean="0"/>
              <a:t>mẫu</a:t>
            </a:r>
            <a:r>
              <a:rPr lang="en-US" dirty="0" smtClean="0"/>
              <a:t> </a:t>
            </a:r>
            <a:r>
              <a:rPr lang="en-US" dirty="0" err="1" smtClean="0"/>
              <a:t>rập</a:t>
            </a:r>
            <a:endParaRPr lang="en-US" dirty="0" smtClean="0"/>
          </a:p>
          <a:p>
            <a:pPr>
              <a:buFontTx/>
              <a:buChar char="-"/>
            </a:pPr>
            <a:r>
              <a:rPr lang="en-US" dirty="0" err="1" smtClean="0"/>
              <a:t>Tính</a:t>
            </a:r>
            <a:r>
              <a:rPr lang="en-US" dirty="0" smtClean="0"/>
              <a:t> </a:t>
            </a:r>
            <a:r>
              <a:rPr lang="en-US" dirty="0" err="1" smtClean="0"/>
              <a:t>định</a:t>
            </a:r>
            <a:r>
              <a:rPr lang="en-US" dirty="0" smtClean="0"/>
              <a:t> </a:t>
            </a:r>
            <a:r>
              <a:rPr lang="en-US" dirty="0" err="1" smtClean="0"/>
              <a:t>mức</a:t>
            </a:r>
            <a:r>
              <a:rPr lang="en-US" dirty="0" smtClean="0"/>
              <a:t> </a:t>
            </a:r>
          </a:p>
          <a:p>
            <a:pPr>
              <a:buFontTx/>
              <a:buChar char="-"/>
            </a:pPr>
            <a:r>
              <a:rPr lang="en-US" dirty="0" err="1" smtClean="0"/>
              <a:t>Lập</a:t>
            </a:r>
            <a:r>
              <a:rPr lang="en-US" dirty="0" smtClean="0"/>
              <a:t> TCKT may</a:t>
            </a:r>
          </a:p>
          <a:p>
            <a:pPr>
              <a:buFontTx/>
              <a:buChar char="-"/>
            </a:pPr>
            <a:r>
              <a:rPr lang="en-US" dirty="0" err="1" smtClean="0"/>
              <a:t>Hoàn</a:t>
            </a:r>
            <a:r>
              <a:rPr lang="en-US" dirty="0" smtClean="0"/>
              <a:t> </a:t>
            </a:r>
            <a:r>
              <a:rPr lang="en-US" dirty="0" err="1" smtClean="0"/>
              <a:t>chỉnh</a:t>
            </a:r>
            <a:r>
              <a:rPr lang="en-US" dirty="0" smtClean="0"/>
              <a:t> </a:t>
            </a:r>
            <a:r>
              <a:rPr lang="en-US" dirty="0" err="1" smtClean="0"/>
              <a:t>các</a:t>
            </a:r>
            <a:r>
              <a:rPr lang="en-US" dirty="0" smtClean="0"/>
              <a:t> </a:t>
            </a:r>
            <a:r>
              <a:rPr lang="en-US" dirty="0" err="1" smtClean="0"/>
              <a:t>tiêu</a:t>
            </a:r>
            <a:r>
              <a:rPr lang="en-US" dirty="0" smtClean="0"/>
              <a:t> </a:t>
            </a:r>
            <a:r>
              <a:rPr lang="en-US" dirty="0" err="1" smtClean="0"/>
              <a:t>chuẩn</a:t>
            </a:r>
            <a:r>
              <a:rPr lang="en-US" dirty="0" smtClean="0"/>
              <a:t> </a:t>
            </a:r>
            <a:r>
              <a:rPr lang="en-US" dirty="0" err="1" smtClean="0"/>
              <a:t>cắt</a:t>
            </a:r>
            <a:r>
              <a:rPr lang="en-US" dirty="0" smtClean="0"/>
              <a:t>, </a:t>
            </a:r>
            <a:r>
              <a:rPr lang="en-US" dirty="0" err="1" smtClean="0"/>
              <a:t>lập</a:t>
            </a:r>
            <a:r>
              <a:rPr lang="en-US" dirty="0" smtClean="0"/>
              <a:t> </a:t>
            </a:r>
            <a:r>
              <a:rPr lang="en-US" dirty="0" err="1" smtClean="0"/>
              <a:t>quy</a:t>
            </a:r>
            <a:r>
              <a:rPr lang="en-US" dirty="0" smtClean="0"/>
              <a:t> </a:t>
            </a:r>
            <a:r>
              <a:rPr lang="en-US" dirty="0" err="1" smtClean="0"/>
              <a:t>trình</a:t>
            </a:r>
            <a:r>
              <a:rPr lang="en-US" dirty="0" smtClean="0"/>
              <a:t> </a:t>
            </a:r>
            <a:r>
              <a:rPr lang="en-US" dirty="0" err="1" smtClean="0"/>
              <a:t>đánh</a:t>
            </a:r>
            <a:r>
              <a:rPr lang="en-US" dirty="0" smtClean="0"/>
              <a:t> </a:t>
            </a:r>
            <a:r>
              <a:rPr lang="en-US" dirty="0" err="1" smtClean="0"/>
              <a:t>số</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par>
                                <p:cTn id="13" presetID="5"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checkerboard(across)">
                                      <p:cBhvr>
                                        <p:cTn id="15" dur="500"/>
                                        <p:tgtEl>
                                          <p:spTgt spid="3">
                                            <p:txEl>
                                              <p:pRg st="2" end="2"/>
                                            </p:txEl>
                                          </p:spTgt>
                                        </p:tgtEl>
                                      </p:cBhvr>
                                    </p:animEffect>
                                  </p:childTnLst>
                                </p:cTn>
                              </p:par>
                              <p:par>
                                <p:cTn id="16" presetID="5" presetClass="entr" presetSubtype="1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checkerboard(across)">
                                      <p:cBhvr>
                                        <p:cTn id="18" dur="500"/>
                                        <p:tgtEl>
                                          <p:spTgt spid="3">
                                            <p:txEl>
                                              <p:pRg st="3" end="3"/>
                                            </p:txEl>
                                          </p:spTgt>
                                        </p:tgtEl>
                                      </p:cBhvr>
                                    </p:animEffect>
                                  </p:childTnLst>
                                </p:cTn>
                              </p:par>
                              <p:par>
                                <p:cTn id="19" presetID="5" presetClass="entr" presetSubtype="1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checkerboard(across)">
                                      <p:cBhvr>
                                        <p:cTn id="21" dur="500"/>
                                        <p:tgtEl>
                                          <p:spTgt spid="3">
                                            <p:txEl>
                                              <p:pRg st="4" end="4"/>
                                            </p:txEl>
                                          </p:spTgt>
                                        </p:tgtEl>
                                      </p:cBhvr>
                                    </p:animEffect>
                                  </p:childTnLst>
                                </p:cTn>
                              </p:par>
                              <p:par>
                                <p:cTn id="22" presetID="5" presetClass="entr" presetSubtype="1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checkerboard(across)">
                                      <p:cBhvr>
                                        <p:cTn id="2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FontTx/>
              <a:buChar char="-"/>
            </a:pPr>
            <a:r>
              <a:rPr lang="en-US" dirty="0" err="1" smtClean="0"/>
              <a:t>Cắt</a:t>
            </a:r>
            <a:r>
              <a:rPr lang="en-US" dirty="0" smtClean="0"/>
              <a:t> </a:t>
            </a:r>
            <a:r>
              <a:rPr lang="en-US" dirty="0" err="1" smtClean="0"/>
              <a:t>và</a:t>
            </a:r>
            <a:r>
              <a:rPr lang="en-US" dirty="0" smtClean="0"/>
              <a:t> may </a:t>
            </a:r>
            <a:r>
              <a:rPr lang="en-US" dirty="0" err="1" smtClean="0"/>
              <a:t>mẫu</a:t>
            </a:r>
            <a:r>
              <a:rPr lang="en-US" dirty="0" smtClean="0"/>
              <a:t> </a:t>
            </a:r>
            <a:r>
              <a:rPr lang="en-US" dirty="0" err="1" smtClean="0"/>
              <a:t>đối</a:t>
            </a:r>
            <a:endParaRPr lang="en-US" dirty="0" smtClean="0"/>
          </a:p>
          <a:p>
            <a:pPr>
              <a:buFontTx/>
              <a:buChar char="-"/>
            </a:pPr>
            <a:r>
              <a:rPr lang="en-US" dirty="0" err="1" smtClean="0"/>
              <a:t>Làm</a:t>
            </a:r>
            <a:r>
              <a:rPr lang="en-US" dirty="0" smtClean="0"/>
              <a:t> </a:t>
            </a:r>
            <a:r>
              <a:rPr lang="en-US" dirty="0" err="1" smtClean="0"/>
              <a:t>rập</a:t>
            </a:r>
            <a:r>
              <a:rPr lang="en-US" dirty="0" smtClean="0"/>
              <a:t> </a:t>
            </a:r>
            <a:r>
              <a:rPr lang="en-US" dirty="0" err="1" smtClean="0"/>
              <a:t>cho</a:t>
            </a:r>
            <a:r>
              <a:rPr lang="en-US" dirty="0" smtClean="0"/>
              <a:t> SX</a:t>
            </a:r>
          </a:p>
          <a:p>
            <a:pPr>
              <a:buFontTx/>
              <a:buChar char="-"/>
            </a:pPr>
            <a:r>
              <a:rPr lang="en-US" dirty="0" err="1" smtClean="0"/>
              <a:t>Tác</a:t>
            </a:r>
            <a:r>
              <a:rPr lang="en-US" dirty="0" smtClean="0"/>
              <a:t> </a:t>
            </a:r>
            <a:r>
              <a:rPr lang="en-US" dirty="0" err="1" smtClean="0"/>
              <a:t>nghiệp</a:t>
            </a:r>
            <a:r>
              <a:rPr lang="en-US" dirty="0" smtClean="0"/>
              <a:t> </a:t>
            </a:r>
            <a:r>
              <a:rPr lang="en-US" dirty="0" err="1" smtClean="0"/>
              <a:t>và</a:t>
            </a:r>
            <a:r>
              <a:rPr lang="en-US" dirty="0" smtClean="0"/>
              <a:t> GSĐ </a:t>
            </a:r>
            <a:r>
              <a:rPr lang="en-US" dirty="0" err="1" smtClean="0"/>
              <a:t>cắt</a:t>
            </a:r>
            <a:endParaRPr lang="en-US" dirty="0" smtClean="0"/>
          </a:p>
          <a:p>
            <a:pPr>
              <a:buFontTx/>
              <a:buChar char="-"/>
            </a:pPr>
            <a:r>
              <a:rPr lang="en-US" dirty="0" err="1" smtClean="0"/>
              <a:t>Kiểm</a:t>
            </a:r>
            <a:r>
              <a:rPr lang="en-US" dirty="0" smtClean="0"/>
              <a:t> </a:t>
            </a:r>
            <a:r>
              <a:rPr lang="en-US" dirty="0" err="1" smtClean="0"/>
              <a:t>tra</a:t>
            </a:r>
            <a:r>
              <a:rPr lang="en-US" dirty="0" smtClean="0"/>
              <a:t> </a:t>
            </a:r>
            <a:r>
              <a:rPr lang="en-US" dirty="0" err="1" smtClean="0"/>
              <a:t>sơ</a:t>
            </a:r>
            <a:r>
              <a:rPr lang="en-US" dirty="0" smtClean="0"/>
              <a:t> </a:t>
            </a:r>
            <a:r>
              <a:rPr lang="en-US" dirty="0" err="1" smtClean="0"/>
              <a:t>đồ</a:t>
            </a:r>
            <a:r>
              <a:rPr lang="en-US" dirty="0" smtClean="0"/>
              <a:t>, </a:t>
            </a:r>
            <a:r>
              <a:rPr lang="en-US" dirty="0" err="1" smtClean="0"/>
              <a:t>xây</a:t>
            </a:r>
            <a:r>
              <a:rPr lang="en-US" dirty="0" smtClean="0"/>
              <a:t> </a:t>
            </a:r>
            <a:r>
              <a:rPr lang="en-US" dirty="0" err="1" smtClean="0"/>
              <a:t>dựng</a:t>
            </a:r>
            <a:r>
              <a:rPr lang="en-US" dirty="0" smtClean="0"/>
              <a:t> </a:t>
            </a:r>
            <a:r>
              <a:rPr lang="en-US" dirty="0" err="1" smtClean="0"/>
              <a:t>quy</a:t>
            </a:r>
            <a:r>
              <a:rPr lang="en-US" dirty="0" smtClean="0"/>
              <a:t> </a:t>
            </a:r>
            <a:r>
              <a:rPr lang="en-US" dirty="0" err="1" smtClean="0"/>
              <a:t>trình</a:t>
            </a:r>
            <a:r>
              <a:rPr lang="en-US" dirty="0" smtClean="0"/>
              <a:t> may</a:t>
            </a:r>
          </a:p>
          <a:p>
            <a:pPr>
              <a:buFontTx/>
              <a:buChar char="-"/>
            </a:pPr>
            <a:r>
              <a:rPr lang="en-US" dirty="0" err="1" smtClean="0"/>
              <a:t>Giao</a:t>
            </a:r>
            <a:r>
              <a:rPr lang="en-US" dirty="0" smtClean="0"/>
              <a:t> </a:t>
            </a:r>
            <a:r>
              <a:rPr lang="en-US" dirty="0" err="1" smtClean="0"/>
              <a:t>sơ</a:t>
            </a:r>
            <a:r>
              <a:rPr lang="en-US" dirty="0" smtClean="0"/>
              <a:t> </a:t>
            </a:r>
            <a:r>
              <a:rPr lang="en-US" dirty="0" err="1" smtClean="0"/>
              <a:t>đồ</a:t>
            </a:r>
            <a:r>
              <a:rPr lang="en-US" dirty="0" smtClean="0"/>
              <a:t> </a:t>
            </a:r>
            <a:r>
              <a:rPr lang="en-US" dirty="0" err="1" smtClean="0"/>
              <a:t>cho</a:t>
            </a:r>
            <a:r>
              <a:rPr lang="en-US" dirty="0" smtClean="0"/>
              <a:t> </a:t>
            </a:r>
            <a:r>
              <a:rPr lang="en-US" dirty="0" err="1" smtClean="0"/>
              <a:t>tổ</a:t>
            </a:r>
            <a:r>
              <a:rPr lang="en-US" dirty="0" smtClean="0"/>
              <a:t> </a:t>
            </a:r>
            <a:r>
              <a:rPr lang="en-US" dirty="0" err="1" smtClean="0"/>
              <a:t>cắt</a:t>
            </a:r>
            <a:endParaRPr lang="en-US" dirty="0" smtClean="0"/>
          </a:p>
          <a:p>
            <a:pPr>
              <a:buFontTx/>
              <a:buChar char="-"/>
            </a:pPr>
            <a:r>
              <a:rPr lang="en-US" dirty="0" err="1" smtClean="0"/>
              <a:t>Họp</a:t>
            </a:r>
            <a:r>
              <a:rPr lang="en-US" dirty="0" smtClean="0"/>
              <a:t> </a:t>
            </a:r>
            <a:r>
              <a:rPr lang="en-US" dirty="0" err="1" smtClean="0"/>
              <a:t>triển</a:t>
            </a:r>
            <a:r>
              <a:rPr lang="en-US" dirty="0" smtClean="0"/>
              <a:t> </a:t>
            </a:r>
            <a:r>
              <a:rPr lang="en-US" dirty="0" err="1" smtClean="0"/>
              <a:t>khai</a:t>
            </a:r>
            <a:r>
              <a:rPr lang="en-US" dirty="0" smtClean="0"/>
              <a:t> </a:t>
            </a:r>
            <a:r>
              <a:rPr lang="en-US" dirty="0" err="1" smtClean="0"/>
              <a:t>sx</a:t>
            </a:r>
            <a:endParaRPr lang="en-US" dirty="0" smtClean="0"/>
          </a:p>
          <a:p>
            <a:pPr>
              <a:buFontTx/>
              <a:buChar char="-"/>
            </a:pPr>
            <a:r>
              <a:rPr lang="en-US" dirty="0" err="1" smtClean="0"/>
              <a:t>Lưu</a:t>
            </a:r>
            <a:r>
              <a:rPr lang="en-US" dirty="0" smtClean="0"/>
              <a:t> </a:t>
            </a:r>
            <a:r>
              <a:rPr lang="en-US" dirty="0" err="1" smtClean="0"/>
              <a:t>hồ</a:t>
            </a:r>
            <a:r>
              <a:rPr lang="en-US" dirty="0" smtClean="0"/>
              <a:t> </a:t>
            </a:r>
            <a:r>
              <a:rPr lang="en-US" dirty="0" err="1" smtClean="0"/>
              <a:t>sơ</a:t>
            </a: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249362"/>
          </a:xfrm>
        </p:spPr>
        <p:txBody>
          <a:bodyPr/>
          <a:lstStyle/>
          <a:p>
            <a:r>
              <a:rPr lang="en-US" dirty="0" smtClean="0">
                <a:solidFill>
                  <a:srgbClr val="FF0000"/>
                </a:solidFill>
              </a:rPr>
              <a:t>III. </a:t>
            </a:r>
            <a:r>
              <a:rPr lang="en-US" dirty="0" err="1" smtClean="0">
                <a:solidFill>
                  <a:srgbClr val="FF0000"/>
                </a:solidFill>
              </a:rPr>
              <a:t>QuẢN</a:t>
            </a:r>
            <a:r>
              <a:rPr lang="en-US" dirty="0" smtClean="0">
                <a:solidFill>
                  <a:srgbClr val="FF0000"/>
                </a:solidFill>
              </a:rPr>
              <a:t> LÍ VẬT TƯ</a:t>
            </a:r>
            <a:endParaRPr lang="en-US" dirty="0">
              <a:solidFill>
                <a:srgbClr val="FF0000"/>
              </a:solidFill>
            </a:endParaRPr>
          </a:p>
        </p:txBody>
      </p:sp>
      <p:sp>
        <p:nvSpPr>
          <p:cNvPr id="3" name="Content Placeholder 2"/>
          <p:cNvSpPr>
            <a:spLocks noGrp="1"/>
          </p:cNvSpPr>
          <p:nvPr>
            <p:ph idx="1"/>
          </p:nvPr>
        </p:nvSpPr>
        <p:spPr>
          <a:xfrm>
            <a:off x="457200" y="1371600"/>
            <a:ext cx="8229600" cy="4754563"/>
          </a:xfrm>
        </p:spPr>
        <p:txBody>
          <a:bodyPr>
            <a:normAutofit/>
          </a:bodyPr>
          <a:lstStyle/>
          <a:p>
            <a:pPr>
              <a:buNone/>
            </a:pPr>
            <a:r>
              <a:rPr lang="en-US" dirty="0" err="1" smtClean="0"/>
              <a:t>Không</a:t>
            </a:r>
            <a:r>
              <a:rPr lang="en-US" dirty="0" smtClean="0"/>
              <a:t> </a:t>
            </a:r>
            <a:r>
              <a:rPr lang="en-US" dirty="0" err="1" smtClean="0"/>
              <a:t>gì</a:t>
            </a:r>
            <a:r>
              <a:rPr lang="en-US" dirty="0" smtClean="0"/>
              <a:t> </a:t>
            </a:r>
            <a:r>
              <a:rPr lang="en-US" dirty="0" err="1" smtClean="0"/>
              <a:t>mang</a:t>
            </a:r>
            <a:r>
              <a:rPr lang="en-US" dirty="0" smtClean="0"/>
              <a:t> </a:t>
            </a:r>
            <a:r>
              <a:rPr lang="en-US" dirty="0" err="1" smtClean="0"/>
              <a:t>lại</a:t>
            </a:r>
            <a:r>
              <a:rPr lang="en-US" dirty="0" smtClean="0"/>
              <a:t> </a:t>
            </a:r>
            <a:r>
              <a:rPr lang="en-US" dirty="0" err="1" smtClean="0"/>
              <a:t>lợi</a:t>
            </a:r>
            <a:r>
              <a:rPr lang="en-US" dirty="0" smtClean="0"/>
              <a:t> </a:t>
            </a:r>
            <a:r>
              <a:rPr lang="en-US" dirty="0" err="1" smtClean="0"/>
              <a:t>nhuận</a:t>
            </a:r>
            <a:r>
              <a:rPr lang="en-US" dirty="0" smtClean="0"/>
              <a:t> </a:t>
            </a:r>
            <a:r>
              <a:rPr lang="en-US" dirty="0" err="1" smtClean="0"/>
              <a:t>cho</a:t>
            </a:r>
            <a:r>
              <a:rPr lang="en-US" dirty="0" smtClean="0"/>
              <a:t> DN </a:t>
            </a:r>
            <a:r>
              <a:rPr lang="en-US" dirty="0" err="1" smtClean="0"/>
              <a:t>nhiều</a:t>
            </a:r>
            <a:r>
              <a:rPr lang="en-US" dirty="0" smtClean="0"/>
              <a:t> </a:t>
            </a:r>
            <a:r>
              <a:rPr lang="en-US" dirty="0" err="1" smtClean="0"/>
              <a:t>như</a:t>
            </a:r>
            <a:r>
              <a:rPr lang="en-US" dirty="0" smtClean="0"/>
              <a:t> 1 </a:t>
            </a:r>
            <a:r>
              <a:rPr lang="en-US" dirty="0" err="1" smtClean="0"/>
              <a:t>hệ</a:t>
            </a:r>
            <a:r>
              <a:rPr lang="en-US" dirty="0" smtClean="0"/>
              <a:t> </a:t>
            </a:r>
            <a:r>
              <a:rPr lang="en-US" dirty="0" err="1" smtClean="0"/>
              <a:t>thống</a:t>
            </a:r>
            <a:r>
              <a:rPr lang="en-US" dirty="0" smtClean="0"/>
              <a:t> </a:t>
            </a:r>
            <a:r>
              <a:rPr lang="en-US" i="1" dirty="0" err="1" smtClean="0"/>
              <a:t>hoạch</a:t>
            </a:r>
            <a:r>
              <a:rPr lang="en-US" i="1" dirty="0" smtClean="0"/>
              <a:t> </a:t>
            </a:r>
            <a:r>
              <a:rPr lang="en-US" i="1" dirty="0" err="1" smtClean="0"/>
              <a:t>định</a:t>
            </a:r>
            <a:r>
              <a:rPr lang="en-US" i="1" dirty="0" smtClean="0"/>
              <a:t> </a:t>
            </a:r>
            <a:r>
              <a:rPr lang="en-US" dirty="0" err="1" smtClean="0"/>
              <a:t>và</a:t>
            </a:r>
            <a:r>
              <a:rPr lang="en-US" dirty="0" smtClean="0"/>
              <a:t> </a:t>
            </a:r>
            <a:r>
              <a:rPr lang="en-US" i="1" dirty="0" err="1" smtClean="0"/>
              <a:t>quản</a:t>
            </a:r>
            <a:r>
              <a:rPr lang="en-US" i="1" dirty="0" smtClean="0"/>
              <a:t> </a:t>
            </a:r>
            <a:r>
              <a:rPr lang="en-US" i="1" dirty="0" err="1" smtClean="0"/>
              <a:t>lí</a:t>
            </a:r>
            <a:r>
              <a:rPr lang="en-US" i="1" dirty="0" smtClean="0"/>
              <a:t> </a:t>
            </a:r>
            <a:r>
              <a:rPr lang="en-US" dirty="0" err="1" smtClean="0"/>
              <a:t>vật</a:t>
            </a:r>
            <a:r>
              <a:rPr lang="en-US" dirty="0" smtClean="0"/>
              <a:t> </a:t>
            </a:r>
            <a:r>
              <a:rPr lang="en-US" dirty="0" err="1" smtClean="0"/>
              <a:t>tư</a:t>
            </a:r>
            <a:r>
              <a:rPr lang="en-US" dirty="0" smtClean="0"/>
              <a:t> </a:t>
            </a:r>
            <a:r>
              <a:rPr lang="en-US" err="1" smtClean="0"/>
              <a:t>tốt</a:t>
            </a:r>
            <a:r>
              <a:rPr lang="en-US" smtClean="0"/>
              <a:t>.</a:t>
            </a:r>
          </a:p>
          <a:p>
            <a:pPr>
              <a:buNone/>
            </a:pPr>
            <a:endParaRPr lang="en-US" dirty="0" smtClean="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2895600"/>
            <a:ext cx="3605212" cy="1901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7200" y="2724920"/>
            <a:ext cx="4327597" cy="2243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solidFill>
                  <a:srgbClr val="FF0000"/>
                </a:solidFill>
                <a:latin typeface="Times New Roman" pitchFamily="18" charset="0"/>
                <a:cs typeface="Times New Roman" pitchFamily="18" charset="0"/>
              </a:rPr>
              <a:t>IV. GIÁ THÀNH SẢN PHẨM VÀ HẠCH TOÁN </a:t>
            </a:r>
            <a:r>
              <a:rPr lang="en-US" sz="3200" dirty="0" err="1" smtClean="0">
                <a:solidFill>
                  <a:srgbClr val="FF0000"/>
                </a:solidFill>
                <a:latin typeface="Times New Roman" pitchFamily="18" charset="0"/>
                <a:cs typeface="Times New Roman" pitchFamily="18" charset="0"/>
              </a:rPr>
              <a:t>HoẠT</a:t>
            </a:r>
            <a:r>
              <a:rPr lang="en-US" sz="3200" dirty="0" smtClean="0">
                <a:solidFill>
                  <a:srgbClr val="FF0000"/>
                </a:solidFill>
                <a:latin typeface="Times New Roman" pitchFamily="18" charset="0"/>
                <a:cs typeface="Times New Roman" pitchFamily="18" charset="0"/>
              </a:rPr>
              <a:t> ĐỘNG SẢN </a:t>
            </a:r>
            <a:r>
              <a:rPr lang="en-US" sz="3200" dirty="0" err="1" smtClean="0">
                <a:solidFill>
                  <a:srgbClr val="FF0000"/>
                </a:solidFill>
                <a:latin typeface="Times New Roman" pitchFamily="18" charset="0"/>
                <a:cs typeface="Times New Roman" pitchFamily="18" charset="0"/>
              </a:rPr>
              <a:t>XuẤT</a:t>
            </a:r>
            <a:endParaRPr lang="en-US" sz="3200" dirty="0">
              <a:solidFill>
                <a:srgbClr val="FF0000"/>
              </a:solidFill>
              <a:latin typeface="Times New Roman" pitchFamily="18" charset="0"/>
              <a:cs typeface="Times New Roman" pitchFamily="18" charset="0"/>
            </a:endParaRPr>
          </a:p>
        </p:txBody>
      </p:sp>
      <p:sp>
        <p:nvSpPr>
          <p:cNvPr id="5" name="Content Placeholder 4"/>
          <p:cNvSpPr>
            <a:spLocks noGrp="1"/>
          </p:cNvSpPr>
          <p:nvPr>
            <p:ph idx="1"/>
          </p:nvPr>
        </p:nvSpPr>
        <p:spPr/>
        <p:txBody>
          <a:bodyPr/>
          <a:lstStyle/>
          <a:p>
            <a:pPr marL="514350" indent="-514350">
              <a:buAutoNum type="arabicPeriod"/>
            </a:pPr>
            <a:r>
              <a:rPr lang="en-US" dirty="0" err="1" smtClean="0">
                <a:solidFill>
                  <a:srgbClr val="00B0F0"/>
                </a:solidFill>
              </a:rPr>
              <a:t>Phân</a:t>
            </a:r>
            <a:r>
              <a:rPr lang="en-US" dirty="0" smtClean="0">
                <a:solidFill>
                  <a:srgbClr val="00B0F0"/>
                </a:solidFill>
              </a:rPr>
              <a:t> </a:t>
            </a:r>
            <a:r>
              <a:rPr lang="en-US" dirty="0" err="1" smtClean="0">
                <a:solidFill>
                  <a:srgbClr val="00B0F0"/>
                </a:solidFill>
              </a:rPr>
              <a:t>loại</a:t>
            </a:r>
            <a:r>
              <a:rPr lang="en-US" dirty="0" smtClean="0">
                <a:solidFill>
                  <a:srgbClr val="00B0F0"/>
                </a:solidFill>
              </a:rPr>
              <a:t> chi </a:t>
            </a:r>
            <a:r>
              <a:rPr lang="en-US" dirty="0" err="1" smtClean="0">
                <a:solidFill>
                  <a:srgbClr val="00B0F0"/>
                </a:solidFill>
              </a:rPr>
              <a:t>phí</a:t>
            </a:r>
            <a:r>
              <a:rPr lang="en-US" dirty="0" smtClean="0">
                <a:solidFill>
                  <a:srgbClr val="00B0F0"/>
                </a:solidFill>
              </a:rPr>
              <a:t>:</a:t>
            </a:r>
          </a:p>
          <a:p>
            <a:pPr marL="514350" indent="-514350">
              <a:buNone/>
            </a:pPr>
            <a:r>
              <a:rPr lang="en-US" i="1" dirty="0" smtClean="0"/>
              <a:t>1.1 Chi </a:t>
            </a:r>
            <a:r>
              <a:rPr lang="en-US" i="1" dirty="0" err="1" smtClean="0"/>
              <a:t>phí</a:t>
            </a:r>
            <a:r>
              <a:rPr lang="en-US" i="1" dirty="0" smtClean="0"/>
              <a:t> </a:t>
            </a:r>
            <a:r>
              <a:rPr lang="en-US" i="1" dirty="0" err="1" smtClean="0"/>
              <a:t>trực</a:t>
            </a:r>
            <a:r>
              <a:rPr lang="en-US" i="1" dirty="0" smtClean="0"/>
              <a:t> </a:t>
            </a:r>
            <a:r>
              <a:rPr lang="en-US" i="1" dirty="0" err="1" smtClean="0"/>
              <a:t>tiếp</a:t>
            </a:r>
            <a:r>
              <a:rPr lang="en-US" dirty="0" smtClean="0"/>
              <a:t>: chi </a:t>
            </a:r>
            <a:r>
              <a:rPr lang="en-US" dirty="0" err="1" smtClean="0"/>
              <a:t>phí</a:t>
            </a:r>
            <a:r>
              <a:rPr lang="en-US" dirty="0" smtClean="0"/>
              <a:t> </a:t>
            </a:r>
            <a:r>
              <a:rPr lang="en-US" dirty="0" err="1" smtClean="0"/>
              <a:t>liên</a:t>
            </a:r>
            <a:r>
              <a:rPr lang="en-US" dirty="0" smtClean="0"/>
              <a:t> </a:t>
            </a:r>
            <a:r>
              <a:rPr lang="en-US" dirty="0" err="1" smtClean="0"/>
              <a:t>quan</a:t>
            </a:r>
            <a:r>
              <a:rPr lang="en-US" dirty="0" smtClean="0"/>
              <a:t> </a:t>
            </a:r>
            <a:r>
              <a:rPr lang="en-US" dirty="0" err="1" smtClean="0"/>
              <a:t>đến</a:t>
            </a:r>
            <a:r>
              <a:rPr lang="en-US" dirty="0" smtClean="0"/>
              <a:t> </a:t>
            </a:r>
            <a:r>
              <a:rPr lang="en-US" dirty="0" err="1" smtClean="0"/>
              <a:t>sx</a:t>
            </a:r>
            <a:r>
              <a:rPr lang="en-US" dirty="0" smtClean="0"/>
              <a:t> </a:t>
            </a:r>
            <a:r>
              <a:rPr lang="en-US" dirty="0" err="1" smtClean="0"/>
              <a:t>quần</a:t>
            </a:r>
            <a:r>
              <a:rPr lang="en-US" dirty="0" smtClean="0"/>
              <a:t> </a:t>
            </a:r>
            <a:r>
              <a:rPr lang="en-US" dirty="0" err="1" smtClean="0"/>
              <a:t>áo</a:t>
            </a:r>
            <a:r>
              <a:rPr lang="en-US" dirty="0" smtClean="0"/>
              <a:t>:</a:t>
            </a:r>
          </a:p>
          <a:p>
            <a:pPr marL="514350" indent="-514350">
              <a:buFontTx/>
              <a:buChar char="-"/>
            </a:pPr>
            <a:r>
              <a:rPr lang="en-US" dirty="0" smtClean="0"/>
              <a:t>Chi phi NPL </a:t>
            </a:r>
            <a:r>
              <a:rPr lang="en-US" dirty="0" err="1" smtClean="0"/>
              <a:t>trực</a:t>
            </a:r>
            <a:r>
              <a:rPr lang="en-US" dirty="0" smtClean="0"/>
              <a:t> </a:t>
            </a:r>
            <a:r>
              <a:rPr lang="en-US" dirty="0" err="1" smtClean="0"/>
              <a:t>tiếp</a:t>
            </a:r>
            <a:endParaRPr lang="en-US" dirty="0" smtClean="0"/>
          </a:p>
          <a:p>
            <a:pPr marL="514350" indent="-514350">
              <a:buFontTx/>
              <a:buChar char="-"/>
            </a:pPr>
            <a:r>
              <a:rPr lang="en-US" dirty="0" smtClean="0"/>
              <a:t>Chi phí công lao động trực tiếp</a:t>
            </a:r>
          </a:p>
          <a:p>
            <a:pPr marL="514350" indent="-514350">
              <a:buNone/>
            </a:pPr>
            <a:r>
              <a:rPr lang="en-US" i="1" dirty="0" smtClean="0"/>
              <a:t>1.2 Chi </a:t>
            </a:r>
            <a:r>
              <a:rPr lang="en-US" i="1" dirty="0" err="1" smtClean="0"/>
              <a:t>phí</a:t>
            </a:r>
            <a:r>
              <a:rPr lang="en-US" i="1" dirty="0" smtClean="0"/>
              <a:t> </a:t>
            </a:r>
            <a:r>
              <a:rPr lang="en-US" i="1" dirty="0" err="1" smtClean="0"/>
              <a:t>gián</a:t>
            </a:r>
            <a:r>
              <a:rPr lang="en-US" i="1" dirty="0" smtClean="0"/>
              <a:t> </a:t>
            </a:r>
            <a:r>
              <a:rPr lang="en-US" i="1" dirty="0" err="1" smtClean="0"/>
              <a:t>tiếp</a:t>
            </a:r>
            <a:r>
              <a:rPr lang="en-US" dirty="0" smtClean="0"/>
              <a:t>: </a:t>
            </a:r>
            <a:r>
              <a:rPr lang="en-US" dirty="0" err="1" smtClean="0"/>
              <a:t>là</a:t>
            </a:r>
            <a:r>
              <a:rPr lang="en-US" dirty="0" smtClean="0"/>
              <a:t> chi </a:t>
            </a:r>
            <a:r>
              <a:rPr lang="en-US" dirty="0" err="1" smtClean="0"/>
              <a:t>phí</a:t>
            </a:r>
            <a:r>
              <a:rPr lang="en-US" dirty="0" smtClean="0"/>
              <a:t> </a:t>
            </a:r>
            <a:r>
              <a:rPr lang="en-US" dirty="0" err="1" smtClean="0"/>
              <a:t>dành</a:t>
            </a:r>
            <a:r>
              <a:rPr lang="en-US" dirty="0" smtClean="0"/>
              <a:t> </a:t>
            </a:r>
            <a:r>
              <a:rPr lang="en-US" dirty="0" err="1" smtClean="0"/>
              <a:t>cho</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của</a:t>
            </a:r>
            <a:r>
              <a:rPr lang="en-US" dirty="0" smtClean="0"/>
              <a:t> </a:t>
            </a:r>
            <a:r>
              <a:rPr lang="en-US" dirty="0" err="1" smtClean="0"/>
              <a:t>xí</a:t>
            </a:r>
            <a:r>
              <a:rPr lang="en-US" dirty="0" smtClean="0"/>
              <a:t> </a:t>
            </a:r>
            <a:r>
              <a:rPr lang="en-US" dirty="0" err="1" smtClean="0"/>
              <a:t>nghiệp</a:t>
            </a: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FontTx/>
              <a:buChar char="-"/>
            </a:pPr>
            <a:r>
              <a:rPr lang="en-US" dirty="0" smtClean="0"/>
              <a:t>Chi </a:t>
            </a:r>
            <a:r>
              <a:rPr lang="en-US" dirty="0" err="1" smtClean="0"/>
              <a:t>phí</a:t>
            </a:r>
            <a:r>
              <a:rPr lang="en-US" dirty="0" smtClean="0"/>
              <a:t> NPL </a:t>
            </a:r>
            <a:r>
              <a:rPr lang="en-US" dirty="0" err="1" smtClean="0"/>
              <a:t>gián</a:t>
            </a:r>
            <a:r>
              <a:rPr lang="en-US" dirty="0" smtClean="0"/>
              <a:t> </a:t>
            </a:r>
            <a:r>
              <a:rPr lang="en-US" dirty="0" err="1" smtClean="0"/>
              <a:t>tiếp</a:t>
            </a:r>
            <a:r>
              <a:rPr lang="en-US" dirty="0" smtClean="0"/>
              <a:t>:</a:t>
            </a:r>
          </a:p>
          <a:p>
            <a:pPr>
              <a:buFontTx/>
              <a:buChar char="-"/>
            </a:pPr>
            <a:r>
              <a:rPr lang="en-US" dirty="0" smtClean="0"/>
              <a:t>Chi </a:t>
            </a:r>
            <a:r>
              <a:rPr lang="en-US" dirty="0" err="1" smtClean="0"/>
              <a:t>phí</a:t>
            </a:r>
            <a:r>
              <a:rPr lang="en-US" dirty="0" smtClean="0"/>
              <a:t> </a:t>
            </a:r>
            <a:r>
              <a:rPr lang="en-US" dirty="0" err="1" smtClean="0"/>
              <a:t>công</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gián</a:t>
            </a:r>
            <a:r>
              <a:rPr lang="en-US" dirty="0" smtClean="0"/>
              <a:t> </a:t>
            </a:r>
            <a:r>
              <a:rPr lang="en-US" dirty="0" err="1" smtClean="0"/>
              <a:t>tiếp</a:t>
            </a:r>
            <a:endParaRPr lang="en-US" dirty="0" smtClean="0"/>
          </a:p>
          <a:p>
            <a:pPr>
              <a:buFontTx/>
              <a:buChar char="-"/>
            </a:pPr>
            <a:r>
              <a:rPr lang="en-US" dirty="0" smtClean="0"/>
              <a:t>Chi </a:t>
            </a:r>
            <a:r>
              <a:rPr lang="en-US" dirty="0" err="1" smtClean="0"/>
              <a:t>phí</a:t>
            </a:r>
            <a:r>
              <a:rPr lang="en-US" dirty="0" smtClean="0"/>
              <a:t> </a:t>
            </a:r>
            <a:r>
              <a:rPr lang="en-US" dirty="0" err="1" smtClean="0"/>
              <a:t>gián</a:t>
            </a:r>
            <a:r>
              <a:rPr lang="en-US" dirty="0" smtClean="0"/>
              <a:t> </a:t>
            </a:r>
            <a:r>
              <a:rPr lang="en-US" dirty="0" err="1" smtClean="0"/>
              <a:t>tiếp</a:t>
            </a:r>
            <a:r>
              <a:rPr lang="en-US" dirty="0" smtClean="0"/>
              <a:t> </a:t>
            </a:r>
            <a:r>
              <a:rPr lang="en-US" dirty="0" err="1" smtClean="0"/>
              <a:t>khác</a:t>
            </a:r>
            <a:r>
              <a:rPr lang="en-US" dirty="0" smtClean="0"/>
              <a:t>: chi </a:t>
            </a:r>
            <a:r>
              <a:rPr lang="en-US" dirty="0" err="1" smtClean="0"/>
              <a:t>phí</a:t>
            </a:r>
            <a:r>
              <a:rPr lang="en-US" dirty="0" smtClean="0"/>
              <a:t> </a:t>
            </a:r>
            <a:r>
              <a:rPr lang="en-US" dirty="0" err="1" smtClean="0"/>
              <a:t>máy</a:t>
            </a:r>
            <a:r>
              <a:rPr lang="en-US" dirty="0" smtClean="0"/>
              <a:t> </a:t>
            </a:r>
            <a:r>
              <a:rPr lang="en-US" dirty="0" err="1" smtClean="0"/>
              <a:t>móc</a:t>
            </a:r>
            <a:r>
              <a:rPr lang="en-US" dirty="0" smtClean="0"/>
              <a:t> </a:t>
            </a:r>
            <a:r>
              <a:rPr lang="en-US" dirty="0" err="1" smtClean="0"/>
              <a:t>sử</a:t>
            </a:r>
            <a:r>
              <a:rPr lang="en-US" dirty="0" smtClean="0"/>
              <a:t> </a:t>
            </a:r>
            <a:r>
              <a:rPr lang="en-US" dirty="0" err="1" smtClean="0"/>
              <a:t>dụng</a:t>
            </a:r>
            <a:r>
              <a:rPr lang="en-US" dirty="0" smtClean="0"/>
              <a:t>, chi </a:t>
            </a:r>
            <a:r>
              <a:rPr lang="en-US" dirty="0" err="1" smtClean="0"/>
              <a:t>phí</a:t>
            </a:r>
            <a:r>
              <a:rPr lang="en-US" dirty="0" smtClean="0"/>
              <a:t> </a:t>
            </a:r>
            <a:r>
              <a:rPr lang="en-US" dirty="0" err="1" smtClean="0"/>
              <a:t>nhà</a:t>
            </a:r>
            <a:r>
              <a:rPr lang="en-US" dirty="0" smtClean="0"/>
              <a:t> </a:t>
            </a:r>
            <a:r>
              <a:rPr lang="en-US" dirty="0" err="1" smtClean="0"/>
              <a:t>xưởng</a:t>
            </a:r>
            <a:r>
              <a:rPr lang="en-US" dirty="0" smtClean="0"/>
              <a:t>, chi </a:t>
            </a:r>
            <a:r>
              <a:rPr lang="en-US" dirty="0" err="1" smtClean="0"/>
              <a:t>phí</a:t>
            </a:r>
            <a:r>
              <a:rPr lang="en-US" dirty="0" smtClean="0"/>
              <a:t> </a:t>
            </a:r>
            <a:r>
              <a:rPr lang="en-US" dirty="0" err="1" smtClean="0"/>
              <a:t>bán</a:t>
            </a:r>
            <a:r>
              <a:rPr lang="en-US" dirty="0" smtClean="0"/>
              <a:t> </a:t>
            </a:r>
            <a:r>
              <a:rPr lang="en-US" dirty="0" err="1" smtClean="0"/>
              <a:t>hàng</a:t>
            </a:r>
            <a:r>
              <a:rPr lang="en-US" dirty="0" smtClean="0"/>
              <a:t> </a:t>
            </a:r>
            <a:r>
              <a:rPr lang="en-US" dirty="0" err="1" smtClean="0"/>
              <a:t>và</a:t>
            </a:r>
            <a:r>
              <a:rPr lang="en-US" dirty="0" smtClean="0"/>
              <a:t> </a:t>
            </a:r>
            <a:r>
              <a:rPr lang="en-US" dirty="0" err="1" smtClean="0"/>
              <a:t>phân</a:t>
            </a:r>
            <a:r>
              <a:rPr lang="en-US" dirty="0" smtClean="0"/>
              <a:t> </a:t>
            </a:r>
            <a:r>
              <a:rPr lang="en-US" dirty="0" err="1" smtClean="0"/>
              <a:t>phối</a:t>
            </a:r>
            <a:r>
              <a:rPr lang="en-US" dirty="0" smtClean="0"/>
              <a:t>, chi </a:t>
            </a:r>
            <a:r>
              <a:rPr lang="en-US" dirty="0" err="1" smtClean="0"/>
              <a:t>phí</a:t>
            </a:r>
            <a:r>
              <a:rPr lang="en-US" dirty="0" smtClean="0"/>
              <a:t> </a:t>
            </a:r>
            <a:r>
              <a:rPr lang="en-US" dirty="0" err="1" smtClean="0"/>
              <a:t>quản</a:t>
            </a:r>
            <a:r>
              <a:rPr lang="en-US" dirty="0" smtClean="0"/>
              <a:t> </a:t>
            </a:r>
            <a:r>
              <a:rPr lang="en-US" dirty="0" err="1" smtClean="0"/>
              <a:t>lý,chi</a:t>
            </a:r>
            <a:r>
              <a:rPr lang="en-US" dirty="0" smtClean="0"/>
              <a:t> </a:t>
            </a:r>
            <a:r>
              <a:rPr lang="en-US" dirty="0" err="1" smtClean="0"/>
              <a:t>phí</a:t>
            </a:r>
            <a:r>
              <a:rPr lang="en-US" dirty="0" smtClean="0"/>
              <a:t> </a:t>
            </a:r>
            <a:r>
              <a:rPr lang="en-US" dirty="0" err="1" smtClean="0"/>
              <a:t>tài</a:t>
            </a:r>
            <a:r>
              <a:rPr lang="en-US" dirty="0" smtClean="0"/>
              <a:t> </a:t>
            </a:r>
            <a:r>
              <a:rPr lang="en-US" dirty="0" err="1" smtClean="0"/>
              <a:t>chính</a:t>
            </a:r>
            <a:r>
              <a:rPr lang="en-US" dirty="0" smtClean="0"/>
              <a:t>.</a:t>
            </a:r>
          </a:p>
          <a:p>
            <a:pPr>
              <a:buFontTx/>
              <a:buChar char="-"/>
            </a:pPr>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r>
              <a:rPr lang="en-US" dirty="0" smtClean="0">
                <a:solidFill>
                  <a:srgbClr val="00B0F0"/>
                </a:solidFill>
              </a:rPr>
              <a:t>2. </a:t>
            </a:r>
            <a:r>
              <a:rPr lang="en-US" dirty="0" err="1" smtClean="0">
                <a:solidFill>
                  <a:srgbClr val="00B0F0"/>
                </a:solidFill>
              </a:rPr>
              <a:t>Cơ</a:t>
            </a:r>
            <a:r>
              <a:rPr lang="en-US" dirty="0" smtClean="0">
                <a:solidFill>
                  <a:srgbClr val="00B0F0"/>
                </a:solidFill>
              </a:rPr>
              <a:t> </a:t>
            </a:r>
            <a:r>
              <a:rPr lang="en-US" dirty="0" err="1" smtClean="0">
                <a:solidFill>
                  <a:srgbClr val="00B0F0"/>
                </a:solidFill>
              </a:rPr>
              <a:t>cấu</a:t>
            </a:r>
            <a:r>
              <a:rPr lang="en-US" dirty="0" smtClean="0">
                <a:solidFill>
                  <a:srgbClr val="00B0F0"/>
                </a:solidFill>
              </a:rPr>
              <a:t> </a:t>
            </a:r>
            <a:r>
              <a:rPr lang="en-US" dirty="0" err="1" smtClean="0">
                <a:solidFill>
                  <a:srgbClr val="00B0F0"/>
                </a:solidFill>
              </a:rPr>
              <a:t>tổng</a:t>
            </a:r>
            <a:r>
              <a:rPr lang="en-US" dirty="0" smtClean="0">
                <a:solidFill>
                  <a:srgbClr val="00B0F0"/>
                </a:solidFill>
              </a:rPr>
              <a:t> </a:t>
            </a:r>
            <a:r>
              <a:rPr lang="en-US" dirty="0" err="1" smtClean="0">
                <a:solidFill>
                  <a:srgbClr val="00B0F0"/>
                </a:solidFill>
              </a:rPr>
              <a:t>quát</a:t>
            </a:r>
            <a:r>
              <a:rPr lang="en-US" dirty="0" smtClean="0">
                <a:solidFill>
                  <a:srgbClr val="00B0F0"/>
                </a:solidFill>
              </a:rPr>
              <a:t> </a:t>
            </a:r>
            <a:r>
              <a:rPr lang="en-US" dirty="0" err="1" smtClean="0">
                <a:solidFill>
                  <a:srgbClr val="00B0F0"/>
                </a:solidFill>
              </a:rPr>
              <a:t>của</a:t>
            </a:r>
            <a:r>
              <a:rPr lang="en-US" dirty="0" smtClean="0">
                <a:solidFill>
                  <a:srgbClr val="00B0F0"/>
                </a:solidFill>
              </a:rPr>
              <a:t> chi </a:t>
            </a:r>
            <a:r>
              <a:rPr lang="en-US" dirty="0" err="1" smtClean="0">
                <a:solidFill>
                  <a:srgbClr val="00B0F0"/>
                </a:solidFill>
              </a:rPr>
              <a:t>phí</a:t>
            </a:r>
            <a:r>
              <a:rPr lang="en-US" dirty="0" smtClean="0">
                <a:solidFill>
                  <a:srgbClr val="00B0F0"/>
                </a:solidFill>
              </a:rPr>
              <a:t>:</a:t>
            </a:r>
          </a:p>
          <a:p>
            <a:pPr>
              <a:buFontTx/>
              <a:buChar char="-"/>
            </a:pPr>
            <a:r>
              <a:rPr lang="en-US" dirty="0" smtClean="0"/>
              <a:t>Chi </a:t>
            </a:r>
            <a:r>
              <a:rPr lang="en-US" dirty="0" err="1" smtClean="0"/>
              <a:t>phí</a:t>
            </a:r>
            <a:r>
              <a:rPr lang="en-US" dirty="0" smtClean="0"/>
              <a:t> </a:t>
            </a:r>
            <a:r>
              <a:rPr lang="en-US" dirty="0" err="1" smtClean="0"/>
              <a:t>cơ</a:t>
            </a:r>
            <a:r>
              <a:rPr lang="en-US" dirty="0" smtClean="0"/>
              <a:t> </a:t>
            </a:r>
            <a:r>
              <a:rPr lang="en-US" dirty="0" err="1" smtClean="0"/>
              <a:t>bản</a:t>
            </a:r>
            <a:r>
              <a:rPr lang="en-US" dirty="0" smtClean="0"/>
              <a:t> (</a:t>
            </a:r>
            <a:r>
              <a:rPr lang="en-US" dirty="0" err="1" smtClean="0"/>
              <a:t>giá</a:t>
            </a:r>
            <a:r>
              <a:rPr lang="en-US" dirty="0" smtClean="0"/>
              <a:t> </a:t>
            </a:r>
            <a:r>
              <a:rPr lang="en-US" dirty="0" err="1" smtClean="0"/>
              <a:t>gốc</a:t>
            </a:r>
            <a:r>
              <a:rPr lang="en-US" dirty="0" smtClean="0"/>
              <a:t>) = CP </a:t>
            </a:r>
            <a:r>
              <a:rPr lang="en-US" dirty="0" err="1" smtClean="0"/>
              <a:t>lao</a:t>
            </a:r>
            <a:r>
              <a:rPr lang="en-US" dirty="0" smtClean="0"/>
              <a:t> </a:t>
            </a:r>
            <a:r>
              <a:rPr lang="en-US" dirty="0" err="1" smtClean="0"/>
              <a:t>động</a:t>
            </a:r>
            <a:r>
              <a:rPr lang="en-US" dirty="0" smtClean="0"/>
              <a:t> </a:t>
            </a:r>
            <a:r>
              <a:rPr lang="en-US" dirty="0" err="1" smtClean="0"/>
              <a:t>trực</a:t>
            </a:r>
            <a:r>
              <a:rPr lang="en-US" dirty="0" smtClean="0"/>
              <a:t> </a:t>
            </a:r>
            <a:r>
              <a:rPr lang="en-US" dirty="0" err="1" smtClean="0"/>
              <a:t>tiếp</a:t>
            </a:r>
            <a:r>
              <a:rPr lang="en-US" dirty="0" smtClean="0"/>
              <a:t> + CP NPL </a:t>
            </a:r>
            <a:r>
              <a:rPr lang="en-US" dirty="0" err="1" smtClean="0"/>
              <a:t>trực</a:t>
            </a:r>
            <a:r>
              <a:rPr lang="en-US" dirty="0" smtClean="0"/>
              <a:t> </a:t>
            </a:r>
            <a:r>
              <a:rPr lang="en-US" dirty="0" err="1" smtClean="0"/>
              <a:t>tiếp</a:t>
            </a:r>
            <a:endParaRPr lang="en-US" dirty="0" smtClean="0"/>
          </a:p>
          <a:p>
            <a:pPr>
              <a:buFontTx/>
              <a:buChar char="-"/>
            </a:pPr>
            <a:r>
              <a:rPr lang="en-US" dirty="0" smtClean="0"/>
              <a:t>Chi </a:t>
            </a:r>
            <a:r>
              <a:rPr lang="en-US" dirty="0" err="1" smtClean="0"/>
              <a:t>phí</a:t>
            </a:r>
            <a:r>
              <a:rPr lang="en-US" dirty="0" smtClean="0"/>
              <a:t> </a:t>
            </a:r>
            <a:r>
              <a:rPr lang="en-US" dirty="0" err="1" smtClean="0"/>
              <a:t>sản</a:t>
            </a:r>
            <a:r>
              <a:rPr lang="en-US" dirty="0" smtClean="0"/>
              <a:t> </a:t>
            </a:r>
            <a:r>
              <a:rPr lang="en-US" dirty="0" err="1" smtClean="0"/>
              <a:t>xuất</a:t>
            </a:r>
            <a:r>
              <a:rPr lang="en-US" dirty="0" smtClean="0"/>
              <a:t>= CP </a:t>
            </a:r>
            <a:r>
              <a:rPr lang="en-US" dirty="0" err="1" smtClean="0"/>
              <a:t>cơ</a:t>
            </a:r>
            <a:r>
              <a:rPr lang="en-US" dirty="0" smtClean="0"/>
              <a:t> </a:t>
            </a:r>
            <a:r>
              <a:rPr lang="en-US" dirty="0" err="1" smtClean="0"/>
              <a:t>bản</a:t>
            </a:r>
            <a:r>
              <a:rPr lang="en-US" dirty="0" smtClean="0"/>
              <a:t> + CP NPL </a:t>
            </a:r>
            <a:r>
              <a:rPr lang="en-US" dirty="0" err="1" smtClean="0"/>
              <a:t>gián</a:t>
            </a:r>
            <a:r>
              <a:rPr lang="en-US" dirty="0" smtClean="0"/>
              <a:t> </a:t>
            </a:r>
            <a:r>
              <a:rPr lang="en-US" dirty="0" err="1" smtClean="0"/>
              <a:t>tiếp</a:t>
            </a:r>
            <a:r>
              <a:rPr lang="en-US" dirty="0" smtClean="0"/>
              <a:t> + CP </a:t>
            </a:r>
            <a:r>
              <a:rPr lang="en-US" dirty="0" err="1" smtClean="0"/>
              <a:t>lao</a:t>
            </a:r>
            <a:r>
              <a:rPr lang="en-US" dirty="0" smtClean="0"/>
              <a:t> </a:t>
            </a:r>
            <a:r>
              <a:rPr lang="en-US" dirty="0" err="1" smtClean="0"/>
              <a:t>động</a:t>
            </a:r>
            <a:r>
              <a:rPr lang="en-US" dirty="0" smtClean="0"/>
              <a:t> </a:t>
            </a:r>
            <a:r>
              <a:rPr lang="en-US" dirty="0" err="1" smtClean="0"/>
              <a:t>gián</a:t>
            </a:r>
            <a:r>
              <a:rPr lang="en-US" dirty="0" smtClean="0"/>
              <a:t> </a:t>
            </a:r>
            <a:r>
              <a:rPr lang="en-US" dirty="0" err="1" smtClean="0"/>
              <a:t>tiếp</a:t>
            </a:r>
            <a:r>
              <a:rPr lang="en-US" dirty="0" smtClean="0"/>
              <a:t> + CP </a:t>
            </a:r>
            <a:r>
              <a:rPr lang="en-US" dirty="0" err="1" smtClean="0"/>
              <a:t>khấu</a:t>
            </a:r>
            <a:r>
              <a:rPr lang="en-US" dirty="0" smtClean="0"/>
              <a:t> </a:t>
            </a:r>
            <a:r>
              <a:rPr lang="en-US" dirty="0" err="1" smtClean="0"/>
              <a:t>hao</a:t>
            </a:r>
            <a:r>
              <a:rPr lang="en-US" dirty="0" smtClean="0"/>
              <a:t> </a:t>
            </a:r>
            <a:r>
              <a:rPr lang="en-US" dirty="0" err="1" smtClean="0"/>
              <a:t>thiết</a:t>
            </a:r>
            <a:r>
              <a:rPr lang="en-US" dirty="0" smtClean="0"/>
              <a:t> </a:t>
            </a:r>
            <a:r>
              <a:rPr lang="en-US" dirty="0" err="1" smtClean="0"/>
              <a:t>bị</a:t>
            </a:r>
            <a:r>
              <a:rPr lang="en-US" dirty="0" smtClean="0"/>
              <a:t> + CP </a:t>
            </a:r>
            <a:r>
              <a:rPr lang="en-US" dirty="0" err="1" smtClean="0"/>
              <a:t>nhà</a:t>
            </a:r>
            <a:r>
              <a:rPr lang="en-US" dirty="0" smtClean="0"/>
              <a:t> </a:t>
            </a:r>
            <a:r>
              <a:rPr lang="en-US" dirty="0" err="1" smtClean="0"/>
              <a:t>xưởng</a:t>
            </a:r>
            <a:endParaRPr lang="en-US" dirty="0" smtClean="0"/>
          </a:p>
          <a:p>
            <a:pPr>
              <a:buFontTx/>
              <a:buChar char="-"/>
            </a:pPr>
            <a:r>
              <a:rPr lang="en-US" dirty="0" err="1" smtClean="0"/>
              <a:t>Tổng</a:t>
            </a:r>
            <a:r>
              <a:rPr lang="en-US" dirty="0" smtClean="0"/>
              <a:t> chi </a:t>
            </a:r>
            <a:r>
              <a:rPr lang="en-US" dirty="0" err="1" smtClean="0"/>
              <a:t>phí</a:t>
            </a:r>
            <a:r>
              <a:rPr lang="en-US" dirty="0" smtClean="0"/>
              <a:t> = CP </a:t>
            </a:r>
            <a:r>
              <a:rPr lang="en-US" dirty="0" err="1" smtClean="0"/>
              <a:t>Sx</a:t>
            </a:r>
            <a:r>
              <a:rPr lang="en-US" dirty="0" smtClean="0"/>
              <a:t> + CP </a:t>
            </a:r>
            <a:r>
              <a:rPr lang="en-US" dirty="0" err="1" smtClean="0"/>
              <a:t>bán</a:t>
            </a:r>
            <a:r>
              <a:rPr lang="en-US" dirty="0" smtClean="0"/>
              <a:t> </a:t>
            </a:r>
            <a:r>
              <a:rPr lang="en-US" dirty="0" err="1" smtClean="0"/>
              <a:t>hàng</a:t>
            </a:r>
            <a:r>
              <a:rPr lang="en-US" dirty="0" smtClean="0"/>
              <a:t> + CP </a:t>
            </a:r>
            <a:r>
              <a:rPr lang="en-US" dirty="0" err="1" smtClean="0"/>
              <a:t>quản</a:t>
            </a:r>
            <a:r>
              <a:rPr lang="en-US" dirty="0" smtClean="0"/>
              <a:t> </a:t>
            </a:r>
            <a:r>
              <a:rPr lang="en-US" dirty="0" err="1" smtClean="0"/>
              <a:t>lý</a:t>
            </a:r>
            <a:r>
              <a:rPr lang="en-US" dirty="0" smtClean="0"/>
              <a:t> + CP </a:t>
            </a:r>
            <a:r>
              <a:rPr lang="en-US" dirty="0" err="1" smtClean="0"/>
              <a:t>tài</a:t>
            </a:r>
            <a:r>
              <a:rPr lang="en-US" dirty="0" smtClean="0"/>
              <a:t> </a:t>
            </a:r>
            <a:r>
              <a:rPr lang="en-US" dirty="0" err="1" smtClean="0"/>
              <a:t>chính</a:t>
            </a:r>
            <a:r>
              <a:rPr lang="en-US" dirty="0" smtClean="0"/>
              <a:t>.</a:t>
            </a:r>
          </a:p>
          <a:p>
            <a:pPr>
              <a:buFontTx/>
              <a:buChar char="-"/>
            </a:pPr>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762000"/>
            <a:ext cx="8229600" cy="5364163"/>
          </a:xfrm>
        </p:spPr>
        <p:txBody>
          <a:bodyPr>
            <a:normAutofit/>
          </a:bodyPr>
          <a:lstStyle/>
          <a:p>
            <a:pPr>
              <a:buNone/>
            </a:pPr>
            <a:r>
              <a:rPr lang="en-US" dirty="0" smtClean="0">
                <a:solidFill>
                  <a:srgbClr val="00B0F0"/>
                </a:solidFill>
              </a:rPr>
              <a:t>3. </a:t>
            </a:r>
            <a:r>
              <a:rPr lang="en-US" dirty="0" err="1" smtClean="0">
                <a:solidFill>
                  <a:srgbClr val="00B0F0"/>
                </a:solidFill>
              </a:rPr>
              <a:t>Cách</a:t>
            </a:r>
            <a:r>
              <a:rPr lang="en-US" dirty="0" smtClean="0">
                <a:solidFill>
                  <a:srgbClr val="00B0F0"/>
                </a:solidFill>
              </a:rPr>
              <a:t> </a:t>
            </a:r>
            <a:r>
              <a:rPr lang="en-US" dirty="0" err="1" smtClean="0">
                <a:solidFill>
                  <a:srgbClr val="00B0F0"/>
                </a:solidFill>
              </a:rPr>
              <a:t>tính</a:t>
            </a:r>
            <a:r>
              <a:rPr lang="en-US" dirty="0" smtClean="0">
                <a:solidFill>
                  <a:srgbClr val="00B0F0"/>
                </a:solidFill>
              </a:rPr>
              <a:t> </a:t>
            </a:r>
            <a:r>
              <a:rPr lang="en-US" dirty="0" err="1" smtClean="0">
                <a:solidFill>
                  <a:srgbClr val="00B0F0"/>
                </a:solidFill>
              </a:rPr>
              <a:t>giá</a:t>
            </a:r>
            <a:r>
              <a:rPr lang="en-US" dirty="0" smtClean="0">
                <a:solidFill>
                  <a:srgbClr val="00B0F0"/>
                </a:solidFill>
              </a:rPr>
              <a:t> </a:t>
            </a:r>
            <a:r>
              <a:rPr lang="en-US" dirty="0" err="1" smtClean="0">
                <a:solidFill>
                  <a:srgbClr val="00B0F0"/>
                </a:solidFill>
              </a:rPr>
              <a:t>thành</a:t>
            </a:r>
            <a:r>
              <a:rPr lang="en-US" dirty="0" smtClean="0">
                <a:solidFill>
                  <a:srgbClr val="00B0F0"/>
                </a:solidFill>
              </a:rPr>
              <a:t>:</a:t>
            </a:r>
          </a:p>
          <a:p>
            <a:pPr>
              <a:buNone/>
            </a:pPr>
            <a:endParaRPr lang="en-US" dirty="0" smtClean="0"/>
          </a:p>
          <a:p>
            <a:pPr algn="ctr">
              <a:buNone/>
            </a:pPr>
            <a:r>
              <a:rPr lang="en-US" b="1" dirty="0" err="1" smtClean="0"/>
              <a:t>Giá</a:t>
            </a:r>
            <a:r>
              <a:rPr lang="en-US" b="1" dirty="0" smtClean="0"/>
              <a:t> </a:t>
            </a:r>
            <a:r>
              <a:rPr lang="en-US" b="1" dirty="0" err="1" smtClean="0"/>
              <a:t>bán</a:t>
            </a:r>
            <a:r>
              <a:rPr lang="en-US" b="1" dirty="0" smtClean="0"/>
              <a:t> = </a:t>
            </a:r>
            <a:r>
              <a:rPr lang="en-US" b="1" dirty="0" err="1" smtClean="0"/>
              <a:t>Giá</a:t>
            </a:r>
            <a:r>
              <a:rPr lang="en-US" b="1" dirty="0" smtClean="0"/>
              <a:t> </a:t>
            </a:r>
            <a:r>
              <a:rPr lang="en-US" b="1" dirty="0" err="1" smtClean="0"/>
              <a:t>vốn</a:t>
            </a:r>
            <a:r>
              <a:rPr lang="en-US" b="1" dirty="0" smtClean="0"/>
              <a:t>  + </a:t>
            </a:r>
            <a:r>
              <a:rPr lang="en-US" b="1" dirty="0" err="1" smtClean="0"/>
              <a:t>mức</a:t>
            </a:r>
            <a:r>
              <a:rPr lang="en-US" b="1" dirty="0" smtClean="0"/>
              <a:t> </a:t>
            </a:r>
            <a:r>
              <a:rPr lang="en-US" b="1" dirty="0" err="1" smtClean="0"/>
              <a:t>tổng</a:t>
            </a:r>
            <a:r>
              <a:rPr lang="en-US" b="1" dirty="0" smtClean="0"/>
              <a:t> </a:t>
            </a:r>
            <a:r>
              <a:rPr lang="en-US" b="1" dirty="0" err="1" smtClean="0"/>
              <a:t>lợi</a:t>
            </a:r>
            <a:r>
              <a:rPr lang="en-US" b="1" dirty="0" smtClean="0"/>
              <a:t> </a:t>
            </a:r>
            <a:r>
              <a:rPr lang="en-US" b="1" dirty="0" err="1" smtClean="0"/>
              <a:t>nhuận</a:t>
            </a:r>
            <a:endParaRPr lang="en-US" b="1" dirty="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r>
              <a:rPr lang="en-US" dirty="0" smtClean="0"/>
              <a:t>4. </a:t>
            </a:r>
            <a:r>
              <a:rPr lang="en-US" dirty="0" err="1" smtClean="0"/>
              <a:t>Cơ</a:t>
            </a:r>
            <a:r>
              <a:rPr lang="en-US" dirty="0" smtClean="0"/>
              <a:t> </a:t>
            </a:r>
            <a:r>
              <a:rPr lang="en-US" dirty="0" err="1" smtClean="0"/>
              <a:t>cấu</a:t>
            </a:r>
            <a:r>
              <a:rPr lang="en-US" dirty="0" smtClean="0"/>
              <a:t> </a:t>
            </a:r>
            <a:r>
              <a:rPr lang="en-US" dirty="0" err="1" smtClean="0"/>
              <a:t>hạch</a:t>
            </a:r>
            <a:r>
              <a:rPr lang="en-US" dirty="0" smtClean="0"/>
              <a:t> </a:t>
            </a:r>
            <a:r>
              <a:rPr lang="en-US" dirty="0" err="1" smtClean="0"/>
              <a:t>toán</a:t>
            </a:r>
            <a:r>
              <a:rPr lang="en-US" dirty="0" smtClean="0"/>
              <a:t> </a:t>
            </a:r>
            <a:r>
              <a:rPr lang="en-US" dirty="0" err="1" smtClean="0"/>
              <a:t>lãi</a:t>
            </a:r>
            <a:r>
              <a:rPr lang="en-US" dirty="0" smtClean="0"/>
              <a:t> </a:t>
            </a:r>
            <a:r>
              <a:rPr lang="en-US" dirty="0" err="1" smtClean="0"/>
              <a:t>lỗ</a:t>
            </a:r>
            <a:r>
              <a:rPr lang="en-US" dirty="0" smtClean="0"/>
              <a:t>:</a:t>
            </a:r>
          </a:p>
          <a:p>
            <a:pPr>
              <a:buFontTx/>
              <a:buChar char="-"/>
            </a:pPr>
            <a:r>
              <a:rPr lang="en-US" dirty="0" err="1" smtClean="0"/>
              <a:t>Tổng</a:t>
            </a:r>
            <a:r>
              <a:rPr lang="en-US" dirty="0" smtClean="0"/>
              <a:t> </a:t>
            </a:r>
            <a:r>
              <a:rPr lang="en-US" dirty="0" err="1" smtClean="0"/>
              <a:t>lợi</a:t>
            </a:r>
            <a:r>
              <a:rPr lang="en-US" dirty="0" smtClean="0"/>
              <a:t> </a:t>
            </a:r>
            <a:r>
              <a:rPr lang="en-US" dirty="0" err="1" smtClean="0"/>
              <a:t>nhuận</a:t>
            </a:r>
            <a:r>
              <a:rPr lang="en-US" dirty="0" smtClean="0"/>
              <a:t> = </a:t>
            </a:r>
            <a:r>
              <a:rPr lang="en-US" dirty="0" err="1" smtClean="0"/>
              <a:t>Giá</a:t>
            </a:r>
            <a:r>
              <a:rPr lang="en-US" dirty="0" smtClean="0"/>
              <a:t> </a:t>
            </a:r>
            <a:r>
              <a:rPr lang="en-US" dirty="0" err="1" smtClean="0"/>
              <a:t>bán</a:t>
            </a:r>
            <a:r>
              <a:rPr lang="en-US" dirty="0" smtClean="0"/>
              <a:t> – CP </a:t>
            </a:r>
            <a:r>
              <a:rPr lang="en-US" dirty="0" err="1" smtClean="0"/>
              <a:t>trực</a:t>
            </a:r>
            <a:r>
              <a:rPr lang="en-US" dirty="0" smtClean="0"/>
              <a:t> </a:t>
            </a:r>
            <a:r>
              <a:rPr lang="en-US" dirty="0" err="1" smtClean="0"/>
              <a:t>tiếp</a:t>
            </a:r>
            <a:endParaRPr lang="en-US" dirty="0" smtClean="0"/>
          </a:p>
          <a:p>
            <a:pPr>
              <a:buFontTx/>
              <a:buChar char="-"/>
            </a:pPr>
            <a:r>
              <a:rPr lang="en-US" dirty="0" err="1" smtClean="0"/>
              <a:t>Lợi</a:t>
            </a:r>
            <a:r>
              <a:rPr lang="en-US" dirty="0" smtClean="0"/>
              <a:t> </a:t>
            </a:r>
            <a:r>
              <a:rPr lang="en-US" dirty="0" err="1" smtClean="0"/>
              <a:t>nhuận</a:t>
            </a:r>
            <a:r>
              <a:rPr lang="en-US" dirty="0" smtClean="0"/>
              <a:t> </a:t>
            </a:r>
            <a:r>
              <a:rPr lang="en-US" dirty="0" err="1" smtClean="0"/>
              <a:t>ròng</a:t>
            </a:r>
            <a:r>
              <a:rPr lang="en-US" dirty="0" smtClean="0"/>
              <a:t> = </a:t>
            </a:r>
            <a:r>
              <a:rPr lang="en-US" dirty="0" err="1" smtClean="0"/>
              <a:t>Tổng</a:t>
            </a:r>
            <a:r>
              <a:rPr lang="en-US" dirty="0" smtClean="0"/>
              <a:t> </a:t>
            </a:r>
            <a:r>
              <a:rPr lang="en-US" dirty="0" err="1" smtClean="0"/>
              <a:t>lợi</a:t>
            </a:r>
            <a:r>
              <a:rPr lang="en-US" dirty="0" smtClean="0"/>
              <a:t> </a:t>
            </a:r>
            <a:r>
              <a:rPr lang="en-US" dirty="0" err="1" smtClean="0"/>
              <a:t>nhuận</a:t>
            </a:r>
            <a:r>
              <a:rPr lang="en-US" dirty="0" smtClean="0"/>
              <a:t> – CP </a:t>
            </a:r>
            <a:r>
              <a:rPr lang="en-US" dirty="0" err="1" smtClean="0"/>
              <a:t>gián</a:t>
            </a:r>
            <a:r>
              <a:rPr lang="en-US" dirty="0" smtClean="0"/>
              <a:t> </a:t>
            </a:r>
            <a:r>
              <a:rPr lang="en-US" dirty="0" err="1" smtClean="0"/>
              <a:t>tiếp</a:t>
            </a:r>
            <a:endParaRPr lang="en-US" dirty="0" smtClean="0"/>
          </a:p>
          <a:p>
            <a:pPr>
              <a:buFontTx/>
              <a:buChar char="-"/>
            </a:pPr>
            <a:r>
              <a:rPr lang="en-US" dirty="0" err="1" smtClean="0"/>
              <a:t>Lợi</a:t>
            </a:r>
            <a:r>
              <a:rPr lang="en-US" dirty="0" smtClean="0"/>
              <a:t> </a:t>
            </a:r>
            <a:r>
              <a:rPr lang="en-US" dirty="0" err="1" smtClean="0"/>
              <a:t>nhuận</a:t>
            </a:r>
            <a:r>
              <a:rPr lang="en-US" dirty="0" smtClean="0"/>
              <a:t> </a:t>
            </a:r>
            <a:r>
              <a:rPr lang="en-US" dirty="0" err="1" smtClean="0"/>
              <a:t>trước</a:t>
            </a:r>
            <a:r>
              <a:rPr lang="en-US" dirty="0" smtClean="0"/>
              <a:t> </a:t>
            </a:r>
            <a:r>
              <a:rPr lang="en-US" dirty="0" err="1" smtClean="0"/>
              <a:t>thuế</a:t>
            </a:r>
            <a:r>
              <a:rPr lang="en-US" dirty="0" smtClean="0"/>
              <a:t> </a:t>
            </a:r>
            <a:r>
              <a:rPr lang="en-US" dirty="0" err="1" smtClean="0"/>
              <a:t>và</a:t>
            </a:r>
            <a:r>
              <a:rPr lang="en-US" dirty="0" smtClean="0"/>
              <a:t> </a:t>
            </a:r>
            <a:r>
              <a:rPr lang="en-US" dirty="0" err="1" smtClean="0"/>
              <a:t>lãi</a:t>
            </a:r>
            <a:r>
              <a:rPr lang="en-US" dirty="0" smtClean="0"/>
              <a:t> = </a:t>
            </a:r>
            <a:r>
              <a:rPr lang="en-US" dirty="0" err="1" smtClean="0"/>
              <a:t>Lợi</a:t>
            </a:r>
            <a:r>
              <a:rPr lang="en-US" dirty="0" smtClean="0"/>
              <a:t> </a:t>
            </a:r>
            <a:r>
              <a:rPr lang="en-US" dirty="0" err="1" smtClean="0"/>
              <a:t>nhuận</a:t>
            </a:r>
            <a:r>
              <a:rPr lang="en-US" dirty="0" smtClean="0"/>
              <a:t> </a:t>
            </a:r>
            <a:r>
              <a:rPr lang="en-US" dirty="0" err="1" smtClean="0"/>
              <a:t>ròng</a:t>
            </a:r>
            <a:r>
              <a:rPr lang="en-US" dirty="0" smtClean="0"/>
              <a:t> – CP </a:t>
            </a:r>
            <a:r>
              <a:rPr lang="en-US" dirty="0" err="1" smtClean="0"/>
              <a:t>khấu</a:t>
            </a:r>
            <a:r>
              <a:rPr lang="en-US" dirty="0" smtClean="0"/>
              <a:t> </a:t>
            </a:r>
            <a:r>
              <a:rPr lang="en-US" dirty="0" err="1" smtClean="0"/>
              <a:t>hao</a:t>
            </a:r>
            <a:endParaRPr lang="en-US" dirty="0" smtClean="0"/>
          </a:p>
          <a:p>
            <a:pPr>
              <a:buFontTx/>
              <a:buChar char="-"/>
            </a:pPr>
            <a:r>
              <a:rPr lang="en-US" dirty="0" err="1" smtClean="0"/>
              <a:t>Lợi</a:t>
            </a:r>
            <a:r>
              <a:rPr lang="en-US" dirty="0" smtClean="0"/>
              <a:t> </a:t>
            </a:r>
            <a:r>
              <a:rPr lang="en-US" dirty="0" err="1" smtClean="0"/>
              <a:t>nhuận</a:t>
            </a:r>
            <a:r>
              <a:rPr lang="en-US" dirty="0" smtClean="0"/>
              <a:t> </a:t>
            </a:r>
            <a:r>
              <a:rPr lang="en-US" dirty="0" err="1" smtClean="0"/>
              <a:t>ròng</a:t>
            </a:r>
            <a:r>
              <a:rPr lang="en-US" dirty="0" smtClean="0"/>
              <a:t> </a:t>
            </a:r>
            <a:r>
              <a:rPr lang="en-US" dirty="0" err="1" smtClean="0"/>
              <a:t>trước</a:t>
            </a:r>
            <a:r>
              <a:rPr lang="en-US" dirty="0" smtClean="0"/>
              <a:t> </a:t>
            </a:r>
            <a:r>
              <a:rPr lang="en-US" dirty="0" err="1" smtClean="0"/>
              <a:t>thuế</a:t>
            </a:r>
            <a:r>
              <a:rPr lang="en-US" dirty="0" smtClean="0"/>
              <a:t> = </a:t>
            </a:r>
            <a:r>
              <a:rPr lang="en-US" dirty="0" err="1" smtClean="0"/>
              <a:t>Lợi</a:t>
            </a:r>
            <a:r>
              <a:rPr lang="en-US" dirty="0" smtClean="0"/>
              <a:t> </a:t>
            </a:r>
            <a:r>
              <a:rPr lang="en-US" dirty="0" err="1" smtClean="0"/>
              <a:t>nhuận</a:t>
            </a:r>
            <a:r>
              <a:rPr lang="en-US" dirty="0" smtClean="0"/>
              <a:t> </a:t>
            </a:r>
            <a:r>
              <a:rPr lang="en-US" dirty="0" err="1" smtClean="0"/>
              <a:t>trước</a:t>
            </a:r>
            <a:r>
              <a:rPr lang="en-US" dirty="0" smtClean="0"/>
              <a:t> </a:t>
            </a:r>
            <a:r>
              <a:rPr lang="en-US" dirty="0" err="1" smtClean="0"/>
              <a:t>thuế</a:t>
            </a:r>
            <a:r>
              <a:rPr lang="en-US" dirty="0" smtClean="0"/>
              <a:t> </a:t>
            </a:r>
            <a:r>
              <a:rPr lang="en-US" dirty="0" err="1" smtClean="0"/>
              <a:t>và</a:t>
            </a:r>
            <a:r>
              <a:rPr lang="en-US" dirty="0" smtClean="0"/>
              <a:t> </a:t>
            </a:r>
            <a:r>
              <a:rPr lang="en-US" dirty="0" err="1" smtClean="0"/>
              <a:t>lãi</a:t>
            </a:r>
            <a:r>
              <a:rPr lang="en-US" dirty="0" smtClean="0"/>
              <a:t> – CP </a:t>
            </a:r>
            <a:r>
              <a:rPr lang="en-US" dirty="0" err="1" smtClean="0"/>
              <a:t>tài</a:t>
            </a:r>
            <a:r>
              <a:rPr lang="en-US" dirty="0" smtClean="0"/>
              <a:t> </a:t>
            </a:r>
            <a:r>
              <a:rPr lang="en-US" dirty="0" err="1" smtClean="0"/>
              <a:t>chính</a:t>
            </a:r>
            <a:r>
              <a:rPr lang="en-US" dirty="0" smtClean="0"/>
              <a:t> (</a:t>
            </a:r>
            <a:r>
              <a:rPr lang="en-US" dirty="0" err="1" smtClean="0"/>
              <a:t>lãi</a:t>
            </a:r>
            <a:r>
              <a:rPr lang="en-US" dirty="0" smtClean="0"/>
              <a:t>)</a:t>
            </a:r>
          </a:p>
          <a:p>
            <a:pPr>
              <a:buNone/>
            </a:pPr>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3763962"/>
          </a:xfrm>
        </p:spPr>
        <p:txBody>
          <a:bodyPr>
            <a:normAutofit fontScale="90000"/>
          </a:bodyPr>
          <a:lstStyle/>
          <a:p>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r>
              <a:rPr lang="en-US" dirty="0" err="1" smtClean="0">
                <a:latin typeface="Times New Roman" pitchFamily="18" charset="0"/>
                <a:cs typeface="Times New Roman" pitchFamily="18" charset="0"/>
              </a:rPr>
              <a:t>Bài</a:t>
            </a:r>
            <a:r>
              <a:rPr lang="en-US" dirty="0" smtClean="0">
                <a:latin typeface="Times New Roman" pitchFamily="18" charset="0"/>
                <a:cs typeface="Times New Roman" pitchFamily="18" charset="0"/>
              </a:rPr>
              <a:t> 4: </a:t>
            </a:r>
            <a:br>
              <a:rPr lang="en-US" dirty="0" smtClean="0">
                <a:latin typeface="Times New Roman" pitchFamily="18" charset="0"/>
                <a:cs typeface="Times New Roman" pitchFamily="18" charset="0"/>
              </a:rPr>
            </a:br>
            <a:r>
              <a:rPr lang="en-US" b="1" dirty="0" smtClean="0">
                <a:solidFill>
                  <a:srgbClr val="FF0000"/>
                </a:solidFill>
                <a:latin typeface="Times New Roman" pitchFamily="18" charset="0"/>
                <a:cs typeface="Times New Roman" pitchFamily="18" charset="0"/>
              </a:rPr>
              <a:t>TỔ CHỨC SẢN </a:t>
            </a:r>
            <a:r>
              <a:rPr lang="en-US" b="1" dirty="0" err="1" smtClean="0">
                <a:solidFill>
                  <a:srgbClr val="FF0000"/>
                </a:solidFill>
                <a:latin typeface="Times New Roman" pitchFamily="18" charset="0"/>
                <a:cs typeface="Times New Roman" pitchFamily="18" charset="0"/>
              </a:rPr>
              <a:t>XuẤT</a:t>
            </a:r>
            <a:r>
              <a:rPr lang="en-US" b="1" dirty="0" smtClean="0">
                <a:solidFill>
                  <a:srgbClr val="FF0000"/>
                </a:solidFill>
                <a:latin typeface="Times New Roman" pitchFamily="18" charset="0"/>
                <a:cs typeface="Times New Roman" pitchFamily="18" charset="0"/>
              </a:rPr>
              <a:t> CÁC BỘ PHẬN NGÀNH MAY CÔNG NGHIỆP</a:t>
            </a:r>
            <a:endParaRPr lang="en-US"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4495800"/>
            <a:ext cx="8229600" cy="1630363"/>
          </a:xfrm>
        </p:spPr>
        <p:txBody>
          <a:bodyPr/>
          <a:lstStyle/>
          <a:p>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571500" indent="-571500">
              <a:buAutoNum type="romanUcPeriod"/>
            </a:pPr>
            <a:r>
              <a:rPr lang="en-US" dirty="0" err="1" smtClean="0"/>
              <a:t>Tổ</a:t>
            </a:r>
            <a:r>
              <a:rPr lang="en-US" dirty="0" smtClean="0"/>
              <a:t> </a:t>
            </a:r>
            <a:r>
              <a:rPr lang="en-US" dirty="0" err="1" smtClean="0"/>
              <a:t>chức</a:t>
            </a:r>
            <a:r>
              <a:rPr lang="en-US" dirty="0" smtClean="0"/>
              <a:t> </a:t>
            </a:r>
            <a:r>
              <a:rPr lang="en-US" dirty="0" err="1" smtClean="0"/>
              <a:t>sx</a:t>
            </a:r>
            <a:r>
              <a:rPr lang="en-US" dirty="0" smtClean="0"/>
              <a:t> </a:t>
            </a:r>
            <a:r>
              <a:rPr lang="en-US" dirty="0" err="1" smtClean="0"/>
              <a:t>bộ</a:t>
            </a:r>
            <a:r>
              <a:rPr lang="en-US" dirty="0" smtClean="0"/>
              <a:t> </a:t>
            </a:r>
            <a:r>
              <a:rPr lang="en-US" dirty="0" err="1" smtClean="0"/>
              <a:t>phận</a:t>
            </a:r>
            <a:r>
              <a:rPr lang="en-US" dirty="0" smtClean="0"/>
              <a:t> </a:t>
            </a:r>
            <a:r>
              <a:rPr lang="en-US" dirty="0" err="1" smtClean="0"/>
              <a:t>cắt</a:t>
            </a:r>
            <a:endParaRPr lang="en-US" dirty="0" smtClean="0"/>
          </a:p>
          <a:p>
            <a:pPr marL="571500" indent="-571500">
              <a:buAutoNum type="romanUcPeriod"/>
            </a:pPr>
            <a:r>
              <a:rPr lang="en-US" dirty="0" err="1" smtClean="0"/>
              <a:t>Tổ</a:t>
            </a:r>
            <a:r>
              <a:rPr lang="en-US" dirty="0" smtClean="0"/>
              <a:t> </a:t>
            </a:r>
            <a:r>
              <a:rPr lang="en-US" dirty="0" err="1" smtClean="0"/>
              <a:t>chức</a:t>
            </a:r>
            <a:r>
              <a:rPr lang="en-US" dirty="0" smtClean="0"/>
              <a:t> </a:t>
            </a:r>
            <a:r>
              <a:rPr lang="en-US" dirty="0" err="1" smtClean="0"/>
              <a:t>sx</a:t>
            </a:r>
            <a:r>
              <a:rPr lang="en-US" dirty="0" smtClean="0"/>
              <a:t> </a:t>
            </a:r>
            <a:r>
              <a:rPr lang="en-US" dirty="0" err="1" smtClean="0"/>
              <a:t>bộ</a:t>
            </a:r>
            <a:r>
              <a:rPr lang="en-US" dirty="0" smtClean="0"/>
              <a:t> </a:t>
            </a:r>
            <a:r>
              <a:rPr lang="en-US" dirty="0" err="1" smtClean="0"/>
              <a:t>phận</a:t>
            </a:r>
            <a:r>
              <a:rPr lang="en-US" dirty="0" smtClean="0"/>
              <a:t> may</a:t>
            </a:r>
          </a:p>
          <a:p>
            <a:pPr marL="571500" indent="-571500">
              <a:buAutoNum type="romanUcPeriod"/>
            </a:pPr>
            <a:r>
              <a:rPr lang="en-US" dirty="0" err="1" smtClean="0"/>
              <a:t>Tổ</a:t>
            </a:r>
            <a:r>
              <a:rPr lang="en-US" dirty="0" smtClean="0"/>
              <a:t> </a:t>
            </a:r>
            <a:r>
              <a:rPr lang="en-US" dirty="0" err="1" smtClean="0"/>
              <a:t>chức</a:t>
            </a:r>
            <a:r>
              <a:rPr lang="en-US" dirty="0" smtClean="0"/>
              <a:t> </a:t>
            </a:r>
            <a:r>
              <a:rPr lang="en-US" dirty="0" err="1" smtClean="0"/>
              <a:t>sx</a:t>
            </a:r>
            <a:r>
              <a:rPr lang="en-US" dirty="0" smtClean="0"/>
              <a:t> </a:t>
            </a:r>
            <a:r>
              <a:rPr lang="en-US" dirty="0" err="1" smtClean="0"/>
              <a:t>bộ</a:t>
            </a:r>
            <a:r>
              <a:rPr lang="en-US" dirty="0" smtClean="0"/>
              <a:t> </a:t>
            </a:r>
            <a:r>
              <a:rPr lang="en-US" dirty="0" err="1" smtClean="0"/>
              <a:t>phận</a:t>
            </a:r>
            <a:r>
              <a:rPr lang="en-US" dirty="0" smtClean="0"/>
              <a:t> </a:t>
            </a:r>
            <a:r>
              <a:rPr lang="en-US" dirty="0" err="1" smtClean="0"/>
              <a:t>kiểm</a:t>
            </a:r>
            <a:r>
              <a:rPr lang="en-US" dirty="0" smtClean="0"/>
              <a:t> </a:t>
            </a:r>
            <a:r>
              <a:rPr lang="en-US" dirty="0" err="1" smtClean="0"/>
              <a:t>tra</a:t>
            </a:r>
            <a:r>
              <a:rPr lang="en-US" dirty="0" smtClean="0"/>
              <a:t> </a:t>
            </a:r>
            <a:r>
              <a:rPr lang="en-US" dirty="0" err="1" smtClean="0"/>
              <a:t>chất</a:t>
            </a:r>
            <a:r>
              <a:rPr lang="en-US" dirty="0" smtClean="0"/>
              <a:t> </a:t>
            </a:r>
            <a:r>
              <a:rPr lang="en-US" dirty="0" err="1" smtClean="0"/>
              <a:t>lượng</a:t>
            </a:r>
            <a:r>
              <a:rPr lang="en-US" dirty="0" smtClean="0"/>
              <a:t> sp</a:t>
            </a:r>
          </a:p>
          <a:p>
            <a:pPr marL="571500" indent="-571500">
              <a:buAutoNum type="romanUcPeriod"/>
            </a:pPr>
            <a:r>
              <a:rPr lang="en-US" dirty="0" err="1" smtClean="0"/>
              <a:t>Tổ</a:t>
            </a:r>
            <a:r>
              <a:rPr lang="en-US" dirty="0" smtClean="0"/>
              <a:t> </a:t>
            </a:r>
            <a:r>
              <a:rPr lang="en-US" dirty="0" err="1" smtClean="0"/>
              <a:t>chức</a:t>
            </a:r>
            <a:r>
              <a:rPr lang="en-US" dirty="0" smtClean="0"/>
              <a:t> </a:t>
            </a:r>
            <a:r>
              <a:rPr lang="en-US" dirty="0" err="1" smtClean="0"/>
              <a:t>sx</a:t>
            </a:r>
            <a:r>
              <a:rPr lang="en-US" dirty="0" smtClean="0"/>
              <a:t> </a:t>
            </a:r>
            <a:r>
              <a:rPr lang="en-US" dirty="0" err="1" smtClean="0"/>
              <a:t>bộ</a:t>
            </a:r>
            <a:r>
              <a:rPr lang="en-US" dirty="0" smtClean="0"/>
              <a:t> </a:t>
            </a:r>
            <a:r>
              <a:rPr lang="en-US" dirty="0" err="1" smtClean="0"/>
              <a:t>phận</a:t>
            </a:r>
            <a:r>
              <a:rPr lang="en-US" dirty="0" smtClean="0"/>
              <a:t> </a:t>
            </a:r>
            <a:r>
              <a:rPr lang="en-US" dirty="0" err="1" smtClean="0"/>
              <a:t>hoàn</a:t>
            </a:r>
            <a:r>
              <a:rPr lang="en-US" dirty="0" smtClean="0"/>
              <a:t> </a:t>
            </a:r>
            <a:r>
              <a:rPr lang="en-US" dirty="0" err="1" smtClean="0"/>
              <a:t>thành</a:t>
            </a:r>
            <a:r>
              <a:rPr lang="en-US" dirty="0" smtClean="0"/>
              <a:t> </a:t>
            </a:r>
            <a:r>
              <a:rPr lang="en-US" dirty="0" err="1" smtClean="0"/>
              <a:t>sản</a:t>
            </a:r>
            <a:r>
              <a:rPr lang="en-US" dirty="0" smtClean="0"/>
              <a:t> </a:t>
            </a:r>
            <a:r>
              <a:rPr lang="en-US" dirty="0" err="1" smtClean="0"/>
              <a:t>phẩm</a:t>
            </a:r>
            <a:endParaRPr lang="en-US" dirty="0" smtClean="0"/>
          </a:p>
          <a:p>
            <a:pPr marL="571500" indent="-571500">
              <a:buAutoNum type="romanUcPeriod"/>
            </a:pP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229600" cy="1143000"/>
          </a:xfrm>
        </p:spPr>
        <p:txBody>
          <a:bodyPr/>
          <a:lstStyle/>
          <a:p>
            <a:r>
              <a:rPr lang="en-US" dirty="0" smtClean="0">
                <a:solidFill>
                  <a:srgbClr val="FF0000"/>
                </a:solidFill>
              </a:rPr>
              <a:t>I . </a:t>
            </a:r>
            <a:r>
              <a:rPr lang="en-US" dirty="0" err="1" smtClean="0">
                <a:solidFill>
                  <a:srgbClr val="FF0000"/>
                </a:solidFill>
              </a:rPr>
              <a:t>Tổ</a:t>
            </a:r>
            <a:r>
              <a:rPr lang="en-US" dirty="0" smtClean="0">
                <a:solidFill>
                  <a:srgbClr val="FF0000"/>
                </a:solidFill>
              </a:rPr>
              <a:t> </a:t>
            </a:r>
            <a:r>
              <a:rPr lang="en-US" dirty="0" err="1" smtClean="0">
                <a:solidFill>
                  <a:srgbClr val="FF0000"/>
                </a:solidFill>
              </a:rPr>
              <a:t>chức</a:t>
            </a:r>
            <a:r>
              <a:rPr lang="en-US" dirty="0" smtClean="0">
                <a:solidFill>
                  <a:srgbClr val="FF0000"/>
                </a:solidFill>
              </a:rPr>
              <a:t> </a:t>
            </a:r>
            <a:r>
              <a:rPr lang="en-US" dirty="0" err="1" smtClean="0">
                <a:solidFill>
                  <a:srgbClr val="FF0000"/>
                </a:solidFill>
              </a:rPr>
              <a:t>sx</a:t>
            </a:r>
            <a:r>
              <a:rPr lang="en-US" dirty="0" smtClean="0">
                <a:solidFill>
                  <a:srgbClr val="FF0000"/>
                </a:solidFill>
              </a:rPr>
              <a:t> </a:t>
            </a:r>
            <a:r>
              <a:rPr lang="en-US" dirty="0" err="1" smtClean="0">
                <a:solidFill>
                  <a:srgbClr val="FF0000"/>
                </a:solidFill>
              </a:rPr>
              <a:t>bộ</a:t>
            </a:r>
            <a:r>
              <a:rPr lang="en-US" dirty="0" smtClean="0">
                <a:solidFill>
                  <a:srgbClr val="FF0000"/>
                </a:solidFill>
              </a:rPr>
              <a:t> </a:t>
            </a:r>
            <a:r>
              <a:rPr lang="en-US" dirty="0" err="1" smtClean="0">
                <a:solidFill>
                  <a:srgbClr val="FF0000"/>
                </a:solidFill>
              </a:rPr>
              <a:t>phận</a:t>
            </a:r>
            <a:r>
              <a:rPr lang="en-US" dirty="0" smtClean="0">
                <a:solidFill>
                  <a:srgbClr val="FF0000"/>
                </a:solidFill>
              </a:rPr>
              <a:t> </a:t>
            </a:r>
            <a:r>
              <a:rPr lang="en-US" dirty="0" err="1" smtClean="0">
                <a:solidFill>
                  <a:srgbClr val="FF0000"/>
                </a:solidFill>
              </a:rPr>
              <a:t>cắt</a:t>
            </a:r>
            <a:endParaRPr lang="en-US" dirty="0">
              <a:solidFill>
                <a:srgbClr val="FF0000"/>
              </a:solidFill>
            </a:endParaRPr>
          </a:p>
        </p:txBody>
      </p:sp>
      <p:sp>
        <p:nvSpPr>
          <p:cNvPr id="3" name="Content Placeholder 2"/>
          <p:cNvSpPr>
            <a:spLocks noGrp="1"/>
          </p:cNvSpPr>
          <p:nvPr>
            <p:ph idx="1"/>
          </p:nvPr>
        </p:nvSpPr>
        <p:spPr>
          <a:xfrm>
            <a:off x="457200" y="1219200"/>
            <a:ext cx="8229600" cy="4906963"/>
          </a:xfrm>
        </p:spPr>
        <p:txBody>
          <a:bodyPr>
            <a:normAutofit lnSpcReduction="10000"/>
          </a:bodyPr>
          <a:lstStyle/>
          <a:p>
            <a:pPr>
              <a:buNone/>
            </a:pPr>
            <a:r>
              <a:rPr lang="en-US" dirty="0" err="1" smtClean="0"/>
              <a:t>Việc</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quản</a:t>
            </a:r>
            <a:r>
              <a:rPr lang="en-US" dirty="0" smtClean="0"/>
              <a:t> </a:t>
            </a:r>
            <a:r>
              <a:rPr lang="en-US" dirty="0" err="1" smtClean="0"/>
              <a:t>lý</a:t>
            </a:r>
            <a:r>
              <a:rPr lang="en-US" dirty="0" smtClean="0"/>
              <a:t> </a:t>
            </a:r>
            <a:r>
              <a:rPr lang="en-US" dirty="0" err="1" smtClean="0"/>
              <a:t>xưởng</a:t>
            </a:r>
            <a:r>
              <a:rPr lang="en-US" dirty="0" smtClean="0"/>
              <a:t> </a:t>
            </a:r>
            <a:r>
              <a:rPr lang="en-US" dirty="0" err="1" smtClean="0"/>
              <a:t>cắt</a:t>
            </a:r>
            <a:r>
              <a:rPr lang="en-US" dirty="0" smtClean="0"/>
              <a:t> </a:t>
            </a:r>
            <a:r>
              <a:rPr lang="en-US" dirty="0" err="1" smtClean="0"/>
              <a:t>ảnh</a:t>
            </a:r>
            <a:r>
              <a:rPr lang="en-US" dirty="0" smtClean="0"/>
              <a:t> </a:t>
            </a:r>
            <a:r>
              <a:rPr lang="en-US" dirty="0" err="1" smtClean="0"/>
              <a:t>hưởng</a:t>
            </a:r>
            <a:r>
              <a:rPr lang="en-US" dirty="0" smtClean="0"/>
              <a:t> </a:t>
            </a:r>
            <a:r>
              <a:rPr lang="en-US" dirty="0" err="1" smtClean="0"/>
              <a:t>lớn</a:t>
            </a:r>
            <a:r>
              <a:rPr lang="en-US" dirty="0" smtClean="0"/>
              <a:t> </a:t>
            </a:r>
            <a:r>
              <a:rPr lang="en-US" dirty="0" err="1" smtClean="0"/>
              <a:t>tới</a:t>
            </a:r>
            <a:r>
              <a:rPr lang="en-US" dirty="0" smtClean="0"/>
              <a:t> </a:t>
            </a:r>
            <a:r>
              <a:rPr lang="en-US" dirty="0" err="1" smtClean="0"/>
              <a:t>năng</a:t>
            </a:r>
            <a:r>
              <a:rPr lang="en-US" dirty="0" smtClean="0"/>
              <a:t> </a:t>
            </a:r>
            <a:r>
              <a:rPr lang="en-US" dirty="0" err="1" smtClean="0"/>
              <a:t>suất</a:t>
            </a:r>
            <a:r>
              <a:rPr lang="en-US" dirty="0" smtClean="0"/>
              <a:t> </a:t>
            </a:r>
            <a:r>
              <a:rPr lang="en-US" dirty="0" err="1" smtClean="0"/>
              <a:t>và</a:t>
            </a:r>
            <a:r>
              <a:rPr lang="en-US" dirty="0" smtClean="0"/>
              <a:t> </a:t>
            </a:r>
            <a:r>
              <a:rPr lang="en-US" dirty="0" err="1" smtClean="0"/>
              <a:t>chất</a:t>
            </a:r>
            <a:r>
              <a:rPr lang="en-US" dirty="0" smtClean="0"/>
              <a:t> </a:t>
            </a:r>
            <a:r>
              <a:rPr lang="en-US" dirty="0" err="1" smtClean="0"/>
              <a:t>lượng</a:t>
            </a:r>
            <a:r>
              <a:rPr lang="en-US" dirty="0" smtClean="0"/>
              <a:t> </a:t>
            </a:r>
            <a:r>
              <a:rPr lang="en-US" dirty="0" err="1" smtClean="0"/>
              <a:t>của</a:t>
            </a:r>
            <a:r>
              <a:rPr lang="en-US" dirty="0" smtClean="0"/>
              <a:t> </a:t>
            </a:r>
            <a:r>
              <a:rPr lang="en-US" dirty="0" err="1" smtClean="0"/>
              <a:t>xưởng</a:t>
            </a:r>
            <a:r>
              <a:rPr lang="en-US" dirty="0" smtClean="0"/>
              <a:t> may.</a:t>
            </a:r>
          </a:p>
          <a:p>
            <a:pPr>
              <a:buFontTx/>
              <a:buChar char="-"/>
            </a:pPr>
            <a:r>
              <a:rPr lang="en-US" dirty="0" err="1" smtClean="0"/>
              <a:t>Định</a:t>
            </a:r>
            <a:r>
              <a:rPr lang="en-US" dirty="0" smtClean="0"/>
              <a:t> </a:t>
            </a:r>
            <a:r>
              <a:rPr lang="en-US" dirty="0" err="1" smtClean="0"/>
              <a:t>mức</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là</a:t>
            </a:r>
            <a:r>
              <a:rPr lang="en-US" dirty="0" smtClean="0"/>
              <a:t> </a:t>
            </a:r>
            <a:r>
              <a:rPr lang="en-US" dirty="0" err="1" smtClean="0"/>
              <a:t>cơ</a:t>
            </a:r>
            <a:r>
              <a:rPr lang="en-US" dirty="0" smtClean="0"/>
              <a:t> </a:t>
            </a:r>
            <a:r>
              <a:rPr lang="en-US" dirty="0" err="1" smtClean="0"/>
              <a:t>sở</a:t>
            </a:r>
            <a:r>
              <a:rPr lang="en-US" dirty="0" smtClean="0"/>
              <a:t> </a:t>
            </a:r>
            <a:r>
              <a:rPr lang="en-US" dirty="0" err="1" smtClean="0"/>
              <a:t>cho</a:t>
            </a:r>
            <a:r>
              <a:rPr lang="en-US" dirty="0" smtClean="0"/>
              <a:t> </a:t>
            </a:r>
            <a:r>
              <a:rPr lang="en-US" dirty="0" err="1" smtClean="0"/>
              <a:t>việc</a:t>
            </a:r>
            <a:r>
              <a:rPr lang="en-US" dirty="0" smtClean="0"/>
              <a:t> </a:t>
            </a:r>
            <a:r>
              <a:rPr lang="en-US" dirty="0" err="1" smtClean="0"/>
              <a:t>điều</a:t>
            </a:r>
            <a:r>
              <a:rPr lang="en-US" dirty="0" smtClean="0"/>
              <a:t> </a:t>
            </a:r>
            <a:r>
              <a:rPr lang="en-US" dirty="0" err="1" smtClean="0"/>
              <a:t>độ</a:t>
            </a:r>
            <a:r>
              <a:rPr lang="en-US" dirty="0" smtClean="0"/>
              <a:t> </a:t>
            </a:r>
            <a:r>
              <a:rPr lang="en-US" dirty="0" err="1" smtClean="0"/>
              <a:t>và</a:t>
            </a:r>
            <a:r>
              <a:rPr lang="en-US" dirty="0" smtClean="0"/>
              <a:t> </a:t>
            </a:r>
            <a:r>
              <a:rPr lang="en-US" dirty="0" err="1" smtClean="0"/>
              <a:t>kiểm</a:t>
            </a:r>
            <a:r>
              <a:rPr lang="en-US" dirty="0" smtClean="0"/>
              <a:t> </a:t>
            </a:r>
            <a:r>
              <a:rPr lang="en-US" dirty="0" err="1" smtClean="0"/>
              <a:t>soát</a:t>
            </a:r>
            <a:r>
              <a:rPr lang="en-US" dirty="0" smtClean="0"/>
              <a:t> </a:t>
            </a:r>
            <a:r>
              <a:rPr lang="en-US" dirty="0" err="1" smtClean="0"/>
              <a:t>sx</a:t>
            </a:r>
            <a:endParaRPr lang="en-US" dirty="0" smtClean="0"/>
          </a:p>
          <a:p>
            <a:pPr>
              <a:buFont typeface="Arial" charset="0"/>
              <a:buChar char="•"/>
            </a:pPr>
            <a:r>
              <a:rPr lang="en-US" dirty="0" err="1" smtClean="0"/>
              <a:t>Công</a:t>
            </a:r>
            <a:r>
              <a:rPr lang="en-US" dirty="0" smtClean="0"/>
              <a:t> </a:t>
            </a:r>
            <a:r>
              <a:rPr lang="en-US" dirty="0" err="1" smtClean="0"/>
              <a:t>việc</a:t>
            </a:r>
            <a:r>
              <a:rPr lang="en-US" dirty="0" smtClean="0"/>
              <a:t> </a:t>
            </a:r>
            <a:r>
              <a:rPr lang="en-US" dirty="0" err="1" smtClean="0"/>
              <a:t>trải</a:t>
            </a:r>
            <a:r>
              <a:rPr lang="en-US" dirty="0" smtClean="0"/>
              <a:t> </a:t>
            </a:r>
            <a:r>
              <a:rPr lang="en-US" dirty="0" err="1" smtClean="0"/>
              <a:t>vải</a:t>
            </a:r>
            <a:endParaRPr lang="en-US" dirty="0" smtClean="0"/>
          </a:p>
          <a:p>
            <a:pPr>
              <a:buFont typeface="Arial" charset="0"/>
              <a:buChar char="•"/>
            </a:pPr>
            <a:r>
              <a:rPr lang="en-US" dirty="0" err="1" smtClean="0"/>
              <a:t>Công</a:t>
            </a:r>
            <a:r>
              <a:rPr lang="en-US" dirty="0" smtClean="0"/>
              <a:t> </a:t>
            </a:r>
            <a:r>
              <a:rPr lang="en-US" dirty="0" err="1" smtClean="0"/>
              <a:t>việc</a:t>
            </a:r>
            <a:r>
              <a:rPr lang="en-US" dirty="0" smtClean="0"/>
              <a:t> </a:t>
            </a:r>
            <a:r>
              <a:rPr lang="en-US" dirty="0" err="1" smtClean="0"/>
              <a:t>cắt</a:t>
            </a:r>
            <a:r>
              <a:rPr lang="en-US" dirty="0" smtClean="0"/>
              <a:t> </a:t>
            </a:r>
            <a:r>
              <a:rPr lang="en-US" dirty="0" err="1" smtClean="0"/>
              <a:t>vải</a:t>
            </a:r>
            <a:endParaRPr lang="en-US" dirty="0" smtClean="0"/>
          </a:p>
          <a:p>
            <a:pPr>
              <a:buFont typeface="Arial" charset="0"/>
              <a:buChar char="•"/>
            </a:pPr>
            <a:r>
              <a:rPr lang="en-US" dirty="0" err="1" smtClean="0"/>
              <a:t>Công</a:t>
            </a:r>
            <a:r>
              <a:rPr lang="en-US" dirty="0" smtClean="0"/>
              <a:t> </a:t>
            </a:r>
            <a:r>
              <a:rPr lang="en-US" dirty="0" err="1" smtClean="0"/>
              <a:t>việc</a:t>
            </a:r>
            <a:r>
              <a:rPr lang="en-US" dirty="0" smtClean="0"/>
              <a:t> </a:t>
            </a:r>
            <a:r>
              <a:rPr lang="en-US" dirty="0" err="1" smtClean="0"/>
              <a:t>thay</a:t>
            </a:r>
            <a:r>
              <a:rPr lang="en-US" dirty="0" smtClean="0"/>
              <a:t> </a:t>
            </a:r>
            <a:r>
              <a:rPr lang="en-US" dirty="0" err="1" smtClean="0"/>
              <a:t>thân</a:t>
            </a:r>
            <a:endParaRPr lang="en-US" dirty="0" smtClean="0"/>
          </a:p>
          <a:p>
            <a:pPr>
              <a:buFont typeface="Arial" charset="0"/>
              <a:buChar char="•"/>
            </a:pPr>
            <a:r>
              <a:rPr lang="en-US" dirty="0" err="1" smtClean="0"/>
              <a:t>Công</a:t>
            </a:r>
            <a:r>
              <a:rPr lang="en-US" dirty="0" smtClean="0"/>
              <a:t> </a:t>
            </a:r>
            <a:r>
              <a:rPr lang="en-US" dirty="0" err="1" smtClean="0"/>
              <a:t>việc</a:t>
            </a:r>
            <a:r>
              <a:rPr lang="en-US" dirty="0" smtClean="0"/>
              <a:t> </a:t>
            </a:r>
            <a:r>
              <a:rPr lang="en-US" dirty="0" err="1" smtClean="0"/>
              <a:t>ép</a:t>
            </a:r>
            <a:r>
              <a:rPr lang="en-US" dirty="0" smtClean="0"/>
              <a:t> </a:t>
            </a:r>
            <a:r>
              <a:rPr lang="en-US" dirty="0" err="1" smtClean="0"/>
              <a:t>keo</a:t>
            </a:r>
            <a:endParaRPr lang="en-US" dirty="0" smtClean="0"/>
          </a:p>
          <a:p>
            <a:r>
              <a:rPr lang="en-US" dirty="0" err="1" smtClean="0"/>
              <a:t>Công</a:t>
            </a:r>
            <a:r>
              <a:rPr lang="en-US" dirty="0" smtClean="0"/>
              <a:t> </a:t>
            </a:r>
            <a:r>
              <a:rPr lang="en-US" dirty="0" err="1" smtClean="0"/>
              <a:t>việc</a:t>
            </a:r>
            <a:r>
              <a:rPr lang="en-US" dirty="0" smtClean="0"/>
              <a:t> </a:t>
            </a:r>
            <a:r>
              <a:rPr lang="en-US" dirty="0" err="1" smtClean="0"/>
              <a:t>đánh</a:t>
            </a:r>
            <a:r>
              <a:rPr lang="en-US" dirty="0" smtClean="0"/>
              <a:t> </a:t>
            </a:r>
            <a:r>
              <a:rPr lang="en-US" dirty="0" err="1" smtClean="0"/>
              <a:t>số</a:t>
            </a:r>
            <a:endParaRPr lang="en-US" dirty="0" smtClean="0"/>
          </a:p>
          <a:p>
            <a:endParaRPr lang="en-US" dirty="0" smtClean="0"/>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box(in)">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box(in)">
                                      <p:cBhvr>
                                        <p:cTn id="35" dur="500"/>
                                        <p:tgtEl>
                                          <p:spTgt spid="3">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ntr" presetSubtype="16" fill="hold"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box(in)">
                                      <p:cBhvr>
                                        <p:cTn id="4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endParaRPr lang="en-US" dirty="0"/>
          </a:p>
        </p:txBody>
      </p:sp>
      <p:sp>
        <p:nvSpPr>
          <p:cNvPr id="3" name="Content Placeholder 2"/>
          <p:cNvSpPr>
            <a:spLocks noGrp="1"/>
          </p:cNvSpPr>
          <p:nvPr>
            <p:ph idx="1"/>
          </p:nvPr>
        </p:nvSpPr>
        <p:spPr>
          <a:xfrm>
            <a:off x="457200" y="990600"/>
            <a:ext cx="8229600" cy="5135563"/>
          </a:xfrm>
        </p:spPr>
        <p:txBody>
          <a:bodyPr/>
          <a:lstStyle/>
          <a:p>
            <a:pPr>
              <a:buFontTx/>
              <a:buChar char="-"/>
            </a:pPr>
            <a:r>
              <a:rPr lang="en-US" b="1" dirty="0" err="1" smtClean="0"/>
              <a:t>Điều</a:t>
            </a:r>
            <a:r>
              <a:rPr lang="en-US" b="1" dirty="0" smtClean="0"/>
              <a:t> </a:t>
            </a:r>
            <a:r>
              <a:rPr lang="en-US" b="1" dirty="0" err="1" smtClean="0"/>
              <a:t>độ</a:t>
            </a:r>
            <a:r>
              <a:rPr lang="en-US" b="1" dirty="0" smtClean="0"/>
              <a:t> </a:t>
            </a:r>
            <a:r>
              <a:rPr lang="en-US" b="1" dirty="0" err="1" smtClean="0"/>
              <a:t>cho</a:t>
            </a:r>
            <a:r>
              <a:rPr lang="en-US" b="1" dirty="0" smtClean="0"/>
              <a:t> </a:t>
            </a:r>
            <a:r>
              <a:rPr lang="en-US" b="1" dirty="0" err="1" smtClean="0"/>
              <a:t>xưởng</a:t>
            </a:r>
            <a:r>
              <a:rPr lang="en-US" b="1" dirty="0" smtClean="0"/>
              <a:t> </a:t>
            </a:r>
            <a:r>
              <a:rPr lang="en-US" b="1" dirty="0" err="1" smtClean="0"/>
              <a:t>cắt</a:t>
            </a:r>
            <a:r>
              <a:rPr lang="en-US" dirty="0" smtClean="0"/>
              <a:t>: </a:t>
            </a:r>
            <a:r>
              <a:rPr lang="en-US" dirty="0" err="1" smtClean="0"/>
              <a:t>phải</a:t>
            </a:r>
            <a:r>
              <a:rPr lang="en-US" dirty="0" smtClean="0"/>
              <a:t> </a:t>
            </a:r>
            <a:r>
              <a:rPr lang="en-US" dirty="0" err="1" smtClean="0"/>
              <a:t>đảm</a:t>
            </a:r>
            <a:r>
              <a:rPr lang="en-US" dirty="0" smtClean="0"/>
              <a:t> </a:t>
            </a:r>
            <a:r>
              <a:rPr lang="en-US" dirty="0" err="1" smtClean="0"/>
              <a:t>bảo</a:t>
            </a:r>
            <a:r>
              <a:rPr lang="en-US" dirty="0" smtClean="0"/>
              <a:t> </a:t>
            </a:r>
            <a:r>
              <a:rPr lang="en-US" dirty="0" err="1" smtClean="0"/>
              <a:t>các</a:t>
            </a:r>
            <a:r>
              <a:rPr lang="en-US" dirty="0" smtClean="0"/>
              <a:t> </a:t>
            </a:r>
            <a:r>
              <a:rPr lang="en-US" dirty="0" err="1" smtClean="0"/>
              <a:t>yêu</a:t>
            </a:r>
            <a:r>
              <a:rPr lang="en-US" dirty="0" smtClean="0"/>
              <a:t> </a:t>
            </a:r>
            <a:r>
              <a:rPr lang="en-US" dirty="0" err="1" smtClean="0"/>
              <a:t>cầu</a:t>
            </a:r>
            <a:r>
              <a:rPr lang="en-US" dirty="0" smtClean="0"/>
              <a:t>:</a:t>
            </a:r>
          </a:p>
          <a:p>
            <a:pPr>
              <a:buFont typeface="Arial" charset="0"/>
              <a:buChar char="•"/>
            </a:pPr>
            <a:r>
              <a:rPr lang="en-US" dirty="0" err="1" smtClean="0"/>
              <a:t>Số</a:t>
            </a:r>
            <a:r>
              <a:rPr lang="en-US" dirty="0" smtClean="0"/>
              <a:t> </a:t>
            </a:r>
            <a:r>
              <a:rPr lang="en-US" dirty="0" err="1" smtClean="0"/>
              <a:t>lượng</a:t>
            </a:r>
            <a:r>
              <a:rPr lang="en-US" dirty="0" smtClean="0"/>
              <a:t> </a:t>
            </a:r>
            <a:r>
              <a:rPr lang="en-US" dirty="0" err="1" smtClean="0"/>
              <a:t>hàng</a:t>
            </a:r>
            <a:r>
              <a:rPr lang="en-US" dirty="0" smtClean="0"/>
              <a:t> </a:t>
            </a:r>
            <a:r>
              <a:rPr lang="en-US" dirty="0" err="1" smtClean="0"/>
              <a:t>đồng</a:t>
            </a:r>
            <a:r>
              <a:rPr lang="en-US" dirty="0" smtClean="0"/>
              <a:t> </a:t>
            </a:r>
            <a:r>
              <a:rPr lang="en-US" dirty="0" err="1" smtClean="0"/>
              <a:t>bộ</a:t>
            </a:r>
            <a:r>
              <a:rPr lang="en-US" dirty="0" smtClean="0"/>
              <a:t> </a:t>
            </a:r>
            <a:r>
              <a:rPr lang="en-US" dirty="0" err="1" smtClean="0"/>
              <a:t>các</a:t>
            </a:r>
            <a:r>
              <a:rPr lang="en-US" dirty="0" smtClean="0"/>
              <a:t> chi </a:t>
            </a:r>
            <a:r>
              <a:rPr lang="en-US" dirty="0" err="1" smtClean="0"/>
              <a:t>tiết</a:t>
            </a:r>
            <a:r>
              <a:rPr lang="en-US" dirty="0" smtClean="0"/>
              <a:t> </a:t>
            </a:r>
            <a:r>
              <a:rPr lang="en-US" dirty="0" err="1" smtClean="0"/>
              <a:t>để</a:t>
            </a:r>
            <a:r>
              <a:rPr lang="en-US" dirty="0" smtClean="0"/>
              <a:t> </a:t>
            </a:r>
            <a:r>
              <a:rPr lang="en-US" dirty="0" err="1" smtClean="0"/>
              <a:t>cung</a:t>
            </a:r>
            <a:r>
              <a:rPr lang="en-US" dirty="0" smtClean="0"/>
              <a:t> </a:t>
            </a:r>
            <a:r>
              <a:rPr lang="en-US" dirty="0" err="1" smtClean="0"/>
              <a:t>cấp</a:t>
            </a:r>
            <a:r>
              <a:rPr lang="en-US" dirty="0" smtClean="0"/>
              <a:t> </a:t>
            </a:r>
            <a:r>
              <a:rPr lang="en-US" dirty="0" err="1" smtClean="0"/>
              <a:t>cho</a:t>
            </a:r>
            <a:r>
              <a:rPr lang="en-US" dirty="0" smtClean="0"/>
              <a:t> </a:t>
            </a:r>
            <a:r>
              <a:rPr lang="en-US" dirty="0" err="1" smtClean="0"/>
              <a:t>công</a:t>
            </a:r>
            <a:r>
              <a:rPr lang="en-US" dirty="0" smtClean="0"/>
              <a:t> </a:t>
            </a:r>
            <a:r>
              <a:rPr lang="en-US" dirty="0" err="1" smtClean="0"/>
              <a:t>đoạn</a:t>
            </a:r>
            <a:r>
              <a:rPr lang="en-US" dirty="0" smtClean="0"/>
              <a:t> may.</a:t>
            </a:r>
          </a:p>
          <a:p>
            <a:pPr>
              <a:buFont typeface="Arial" charset="0"/>
              <a:buChar char="•"/>
            </a:pPr>
            <a:r>
              <a:rPr lang="en-US" dirty="0" err="1" smtClean="0"/>
              <a:t>Phù</a:t>
            </a:r>
            <a:r>
              <a:rPr lang="en-US" dirty="0" smtClean="0"/>
              <a:t> </a:t>
            </a:r>
            <a:r>
              <a:rPr lang="en-US" dirty="0" err="1" smtClean="0"/>
              <a:t>hợp</a:t>
            </a:r>
            <a:r>
              <a:rPr lang="en-US" dirty="0" smtClean="0"/>
              <a:t> </a:t>
            </a:r>
            <a:r>
              <a:rPr lang="en-US" dirty="0" err="1" smtClean="0"/>
              <a:t>năng</a:t>
            </a:r>
            <a:r>
              <a:rPr lang="en-US" dirty="0" smtClean="0"/>
              <a:t> </a:t>
            </a:r>
            <a:r>
              <a:rPr lang="en-US" dirty="0" err="1" smtClean="0"/>
              <a:t>lực</a:t>
            </a:r>
            <a:r>
              <a:rPr lang="en-US" dirty="0" smtClean="0"/>
              <a:t> </a:t>
            </a:r>
            <a:r>
              <a:rPr lang="en-US" dirty="0" err="1" smtClean="0"/>
              <a:t>tổ</a:t>
            </a:r>
            <a:r>
              <a:rPr lang="en-US" dirty="0" smtClean="0"/>
              <a:t> </a:t>
            </a:r>
            <a:r>
              <a:rPr lang="en-US" dirty="0" err="1" smtClean="0"/>
              <a:t>cắt</a:t>
            </a:r>
            <a:endParaRPr lang="en-US" dirty="0" smtClean="0"/>
          </a:p>
          <a:p>
            <a:pPr>
              <a:buFont typeface="Arial" charset="0"/>
              <a:buChar char="•"/>
            </a:pPr>
            <a:r>
              <a:rPr lang="en-US" dirty="0" err="1" smtClean="0"/>
              <a:t>Đảm</a:t>
            </a:r>
            <a:r>
              <a:rPr lang="en-US" dirty="0" smtClean="0"/>
              <a:t> </a:t>
            </a:r>
            <a:r>
              <a:rPr lang="en-US" dirty="0" err="1" smtClean="0"/>
              <a:t>bảo</a:t>
            </a:r>
            <a:r>
              <a:rPr lang="en-US" dirty="0" smtClean="0"/>
              <a:t> </a:t>
            </a:r>
            <a:r>
              <a:rPr lang="en-US" dirty="0" err="1" smtClean="0"/>
              <a:t>phân</a:t>
            </a:r>
            <a:r>
              <a:rPr lang="en-US" dirty="0" smtClean="0"/>
              <a:t> </a:t>
            </a:r>
            <a:r>
              <a:rPr lang="en-US" dirty="0" err="1" smtClean="0"/>
              <a:t>bổ</a:t>
            </a:r>
            <a:r>
              <a:rPr lang="en-US" dirty="0" smtClean="0"/>
              <a:t> </a:t>
            </a:r>
            <a:r>
              <a:rPr lang="en-US" dirty="0" err="1" smtClean="0"/>
              <a:t>hợp</a:t>
            </a:r>
            <a:r>
              <a:rPr lang="en-US" dirty="0" smtClean="0"/>
              <a:t> </a:t>
            </a:r>
            <a:r>
              <a:rPr lang="en-US" dirty="0" err="1" smtClean="0"/>
              <a:t>lý</a:t>
            </a:r>
            <a:r>
              <a:rPr lang="en-US" dirty="0" smtClean="0"/>
              <a:t> </a:t>
            </a:r>
            <a:r>
              <a:rPr lang="en-US" dirty="0" err="1" smtClean="0"/>
              <a:t>về</a:t>
            </a:r>
            <a:r>
              <a:rPr lang="en-US" dirty="0" smtClean="0"/>
              <a:t> </a:t>
            </a:r>
            <a:r>
              <a:rPr lang="en-US" dirty="0" err="1" smtClean="0"/>
              <a:t>thời</a:t>
            </a:r>
            <a:r>
              <a:rPr lang="en-US" dirty="0" smtClean="0"/>
              <a:t> </a:t>
            </a:r>
            <a:r>
              <a:rPr lang="en-US" dirty="0" err="1" smtClean="0"/>
              <a:t>gian</a:t>
            </a:r>
            <a:r>
              <a:rPr lang="en-US" dirty="0" smtClean="0"/>
              <a:t> </a:t>
            </a:r>
            <a:r>
              <a:rPr lang="en-US" dirty="0" err="1" smtClean="0"/>
              <a:t>và</a:t>
            </a:r>
            <a:r>
              <a:rPr lang="en-US" dirty="0" smtClean="0"/>
              <a:t> </a:t>
            </a:r>
            <a:r>
              <a:rPr lang="en-US" dirty="0" err="1" smtClean="0"/>
              <a:t>công</a:t>
            </a:r>
            <a:r>
              <a:rPr lang="en-US" dirty="0" smtClean="0"/>
              <a:t> </a:t>
            </a:r>
            <a:r>
              <a:rPr lang="en-US" dirty="0" err="1" smtClean="0"/>
              <a:t>việc</a:t>
            </a:r>
            <a:r>
              <a:rPr lang="en-US" dirty="0" smtClean="0"/>
              <a:t> </a:t>
            </a:r>
            <a:r>
              <a:rPr lang="en-US" dirty="0" err="1" smtClean="0"/>
              <a:t>giữa</a:t>
            </a:r>
            <a:r>
              <a:rPr lang="en-US" dirty="0" smtClean="0"/>
              <a:t> </a:t>
            </a:r>
            <a:r>
              <a:rPr lang="en-US" dirty="0" err="1" smtClean="0"/>
              <a:t>các</a:t>
            </a:r>
            <a:r>
              <a:rPr lang="en-US" dirty="0" smtClean="0"/>
              <a:t> </a:t>
            </a:r>
            <a:r>
              <a:rPr lang="en-US" dirty="0" err="1" smtClean="0"/>
              <a:t>ngày</a:t>
            </a:r>
            <a:r>
              <a:rPr lang="en-US" dirty="0" smtClean="0"/>
              <a:t> </a:t>
            </a:r>
            <a:r>
              <a:rPr lang="en-US" dirty="0" err="1" smtClean="0"/>
              <a:t>làm</a:t>
            </a:r>
            <a:r>
              <a:rPr lang="en-US" dirty="0" smtClean="0"/>
              <a:t> </a:t>
            </a:r>
            <a:r>
              <a:rPr lang="en-US" dirty="0" err="1" smtClean="0"/>
              <a:t>việc</a:t>
            </a:r>
            <a:endParaRPr lang="en-US" dirty="0" smtClean="0"/>
          </a:p>
          <a:p>
            <a:pPr>
              <a:buFont typeface="Arial" charset="0"/>
              <a:buChar char="•"/>
            </a:pPr>
            <a:r>
              <a:rPr lang="en-US" dirty="0" err="1" smtClean="0"/>
              <a:t>Phù</a:t>
            </a:r>
            <a:r>
              <a:rPr lang="en-US" dirty="0" smtClean="0"/>
              <a:t> </a:t>
            </a:r>
            <a:r>
              <a:rPr lang="en-US" dirty="0" err="1" smtClean="0"/>
              <a:t>hợp</a:t>
            </a:r>
            <a:r>
              <a:rPr lang="en-US" dirty="0" smtClean="0"/>
              <a:t> </a:t>
            </a:r>
            <a:r>
              <a:rPr lang="en-US" dirty="0" err="1" smtClean="0"/>
              <a:t>với</a:t>
            </a:r>
            <a:r>
              <a:rPr lang="en-US" dirty="0" smtClean="0"/>
              <a:t> </a:t>
            </a:r>
            <a:r>
              <a:rPr lang="en-US" dirty="0" err="1" smtClean="0"/>
              <a:t>quy</a:t>
            </a:r>
            <a:r>
              <a:rPr lang="en-US" dirty="0" smtClean="0"/>
              <a:t> </a:t>
            </a:r>
            <a:r>
              <a:rPr lang="en-US" dirty="0" err="1" smtClean="0"/>
              <a:t>cách</a:t>
            </a:r>
            <a:r>
              <a:rPr lang="en-US" dirty="0" smtClean="0"/>
              <a:t> </a:t>
            </a:r>
            <a:r>
              <a:rPr lang="en-US" dirty="0" err="1" smtClean="0"/>
              <a:t>đóng</a:t>
            </a:r>
            <a:r>
              <a:rPr lang="en-US" dirty="0" smtClean="0"/>
              <a:t> </a:t>
            </a:r>
            <a:r>
              <a:rPr lang="en-US" dirty="0" err="1" smtClean="0"/>
              <a:t>thùng</a:t>
            </a:r>
            <a:r>
              <a:rPr lang="en-US" dirty="0" smtClean="0"/>
              <a:t>.</a:t>
            </a:r>
          </a:p>
          <a:p>
            <a:pPr>
              <a:buFont typeface="Arial" charset="0"/>
              <a:buChar char="•"/>
            </a:pPr>
            <a:r>
              <a:rPr lang="en-US" dirty="0" err="1" smtClean="0"/>
              <a:t>Không</a:t>
            </a:r>
            <a:r>
              <a:rPr lang="en-US" dirty="0" smtClean="0"/>
              <a:t> </a:t>
            </a:r>
            <a:r>
              <a:rPr lang="en-US" dirty="0" err="1" smtClean="0"/>
              <a:t>để</a:t>
            </a:r>
            <a:r>
              <a:rPr lang="en-US" dirty="0" smtClean="0"/>
              <a:t> </a:t>
            </a:r>
            <a:r>
              <a:rPr lang="en-US" dirty="0" err="1" smtClean="0"/>
              <a:t>tồn</a:t>
            </a:r>
            <a:r>
              <a:rPr lang="en-US" dirty="0" smtClean="0"/>
              <a:t> </a:t>
            </a:r>
            <a:r>
              <a:rPr lang="en-US" dirty="0" err="1" smtClean="0"/>
              <a:t>quá</a:t>
            </a:r>
            <a:r>
              <a:rPr lang="en-US" dirty="0" smtClean="0"/>
              <a:t> </a:t>
            </a:r>
            <a:r>
              <a:rPr lang="en-US" dirty="0" err="1" smtClean="0"/>
              <a:t>nhiều</a:t>
            </a:r>
            <a:r>
              <a:rPr lang="en-US" dirty="0" smtClean="0"/>
              <a:t> BTP </a:t>
            </a:r>
            <a:r>
              <a:rPr lang="en-US" dirty="0" err="1" smtClean="0"/>
              <a:t>trong</a:t>
            </a:r>
            <a:r>
              <a:rPr lang="en-US" dirty="0" smtClean="0"/>
              <a:t> </a:t>
            </a:r>
            <a:r>
              <a:rPr lang="en-US" dirty="0" err="1" smtClean="0"/>
              <a:t>tổ</a:t>
            </a:r>
            <a:r>
              <a:rPr lang="en-US" dirty="0" smtClean="0"/>
              <a:t> </a:t>
            </a:r>
            <a:r>
              <a:rPr lang="en-US" dirty="0" err="1" smtClean="0"/>
              <a:t>cắt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diamond(in)">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linds(horizontal)">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endParaRPr lang="en-US" dirty="0"/>
          </a:p>
        </p:txBody>
      </p:sp>
      <p:sp>
        <p:nvSpPr>
          <p:cNvPr id="4" name="Content Placeholder 3"/>
          <p:cNvSpPr>
            <a:spLocks noGrp="1"/>
          </p:cNvSpPr>
          <p:nvPr>
            <p:ph idx="1"/>
          </p:nvPr>
        </p:nvSpPr>
        <p:spPr>
          <a:xfrm>
            <a:off x="457200" y="990600"/>
            <a:ext cx="8229600" cy="5516563"/>
          </a:xfrm>
        </p:spPr>
        <p:txBody>
          <a:bodyPr>
            <a:normAutofit/>
          </a:bodyPr>
          <a:lstStyle/>
          <a:p>
            <a:pPr>
              <a:buFontTx/>
              <a:buChar char="-"/>
            </a:pPr>
            <a:r>
              <a:rPr lang="en-US" b="1" dirty="0" err="1" smtClean="0"/>
              <a:t>Kiểm</a:t>
            </a:r>
            <a:r>
              <a:rPr lang="en-US" b="1" dirty="0" smtClean="0"/>
              <a:t> </a:t>
            </a:r>
            <a:r>
              <a:rPr lang="en-US" b="1" dirty="0" err="1" smtClean="0"/>
              <a:t>soát</a:t>
            </a:r>
            <a:r>
              <a:rPr lang="en-US" b="1" dirty="0" smtClean="0"/>
              <a:t> </a:t>
            </a:r>
            <a:r>
              <a:rPr lang="en-US" b="1" dirty="0" err="1" smtClean="0"/>
              <a:t>tiến</a:t>
            </a:r>
            <a:r>
              <a:rPr lang="en-US" b="1" dirty="0" smtClean="0"/>
              <a:t> </a:t>
            </a:r>
            <a:r>
              <a:rPr lang="en-US" b="1" dirty="0" err="1" smtClean="0"/>
              <a:t>độ</a:t>
            </a:r>
            <a:r>
              <a:rPr lang="en-US" b="1" dirty="0" smtClean="0"/>
              <a:t> </a:t>
            </a:r>
            <a:r>
              <a:rPr lang="en-US" b="1" dirty="0" err="1" smtClean="0"/>
              <a:t>cắt</a:t>
            </a:r>
            <a:r>
              <a:rPr lang="en-US" dirty="0" smtClean="0"/>
              <a:t>:</a:t>
            </a:r>
          </a:p>
          <a:p>
            <a:pPr>
              <a:buNone/>
            </a:pPr>
            <a:r>
              <a:rPr lang="en-US" dirty="0" err="1" smtClean="0"/>
              <a:t>Lượng</a:t>
            </a:r>
            <a:r>
              <a:rPr lang="en-US" dirty="0" smtClean="0"/>
              <a:t> BTP </a:t>
            </a:r>
            <a:r>
              <a:rPr lang="en-US" dirty="0" err="1" smtClean="0"/>
              <a:t>trên</a:t>
            </a:r>
            <a:r>
              <a:rPr lang="en-US" dirty="0" smtClean="0"/>
              <a:t> </a:t>
            </a:r>
            <a:r>
              <a:rPr lang="en-US" dirty="0" err="1" smtClean="0"/>
              <a:t>chuyền</a:t>
            </a:r>
            <a:r>
              <a:rPr lang="en-US" dirty="0" smtClean="0"/>
              <a:t> </a:t>
            </a:r>
            <a:r>
              <a:rPr lang="en-US" dirty="0" err="1" smtClean="0"/>
              <a:t>phụ</a:t>
            </a:r>
            <a:r>
              <a:rPr lang="en-US" dirty="0" smtClean="0"/>
              <a:t> </a:t>
            </a:r>
            <a:r>
              <a:rPr lang="en-US" dirty="0" err="1" smtClean="0"/>
              <a:t>thuộc</a:t>
            </a:r>
            <a:r>
              <a:rPr lang="en-US" dirty="0" smtClean="0"/>
              <a:t> </a:t>
            </a:r>
            <a:r>
              <a:rPr lang="en-US" dirty="0" err="1" smtClean="0"/>
              <a:t>vào</a:t>
            </a:r>
            <a:r>
              <a:rPr lang="en-US" dirty="0" smtClean="0"/>
              <a:t> :</a:t>
            </a:r>
          </a:p>
          <a:p>
            <a:pPr>
              <a:buFont typeface="Arial" charset="0"/>
              <a:buChar char="•"/>
            </a:pPr>
            <a:r>
              <a:rPr lang="en-US" dirty="0" err="1" smtClean="0"/>
              <a:t>Đặc</a:t>
            </a:r>
            <a:r>
              <a:rPr lang="en-US" dirty="0" smtClean="0"/>
              <a:t> </a:t>
            </a:r>
            <a:r>
              <a:rPr lang="en-US" dirty="0" err="1" smtClean="0"/>
              <a:t>điểm</a:t>
            </a:r>
            <a:r>
              <a:rPr lang="en-US" dirty="0" smtClean="0"/>
              <a:t> sp</a:t>
            </a:r>
          </a:p>
          <a:p>
            <a:pPr>
              <a:buFont typeface="Arial" charset="0"/>
              <a:buChar char="•"/>
            </a:pPr>
            <a:r>
              <a:rPr lang="en-US" dirty="0" err="1" smtClean="0"/>
              <a:t>Sản</a:t>
            </a:r>
            <a:r>
              <a:rPr lang="en-US" dirty="0" smtClean="0"/>
              <a:t> </a:t>
            </a:r>
            <a:r>
              <a:rPr lang="en-US" dirty="0" err="1" smtClean="0"/>
              <a:t>lượng</a:t>
            </a:r>
            <a:r>
              <a:rPr lang="en-US" dirty="0" smtClean="0"/>
              <a:t> </a:t>
            </a:r>
            <a:r>
              <a:rPr lang="en-US" dirty="0" err="1" smtClean="0"/>
              <a:t>cần</a:t>
            </a:r>
            <a:r>
              <a:rPr lang="en-US" dirty="0" smtClean="0"/>
              <a:t> </a:t>
            </a:r>
            <a:r>
              <a:rPr lang="en-US" dirty="0" err="1" smtClean="0"/>
              <a:t>cung</a:t>
            </a:r>
            <a:r>
              <a:rPr lang="en-US" dirty="0" smtClean="0"/>
              <a:t> </a:t>
            </a:r>
            <a:r>
              <a:rPr lang="en-US" dirty="0" err="1" smtClean="0"/>
              <a:t>cấp</a:t>
            </a:r>
            <a:r>
              <a:rPr lang="en-US" dirty="0" smtClean="0"/>
              <a:t> </a:t>
            </a:r>
            <a:r>
              <a:rPr lang="en-US" dirty="0" err="1" smtClean="0"/>
              <a:t>cho</a:t>
            </a:r>
            <a:r>
              <a:rPr lang="en-US" dirty="0" smtClean="0"/>
              <a:t> </a:t>
            </a:r>
            <a:r>
              <a:rPr lang="en-US" dirty="0" err="1" smtClean="0"/>
              <a:t>các</a:t>
            </a:r>
            <a:r>
              <a:rPr lang="en-US" dirty="0" smtClean="0"/>
              <a:t> </a:t>
            </a:r>
            <a:r>
              <a:rPr lang="en-US" dirty="0" err="1" smtClean="0"/>
              <a:t>chuyền</a:t>
            </a:r>
            <a:r>
              <a:rPr lang="en-US" dirty="0" smtClean="0"/>
              <a:t> may </a:t>
            </a:r>
            <a:r>
              <a:rPr lang="en-US" dirty="0" err="1" smtClean="0"/>
              <a:t>trong</a:t>
            </a:r>
            <a:r>
              <a:rPr lang="en-US" dirty="0" smtClean="0"/>
              <a:t> </a:t>
            </a:r>
            <a:r>
              <a:rPr lang="en-US" dirty="0" err="1" smtClean="0"/>
              <a:t>mỗi</a:t>
            </a:r>
            <a:r>
              <a:rPr lang="en-US" dirty="0" smtClean="0"/>
              <a:t> </a:t>
            </a:r>
            <a:r>
              <a:rPr lang="en-US" dirty="0" err="1" smtClean="0"/>
              <a:t>đơn</a:t>
            </a:r>
            <a:r>
              <a:rPr lang="en-US" dirty="0" smtClean="0"/>
              <a:t> </a:t>
            </a:r>
            <a:r>
              <a:rPr lang="en-US" dirty="0" err="1" smtClean="0"/>
              <a:t>vị</a:t>
            </a:r>
            <a:r>
              <a:rPr lang="en-US" dirty="0" smtClean="0"/>
              <a:t> </a:t>
            </a:r>
            <a:r>
              <a:rPr lang="en-US" dirty="0" err="1" smtClean="0"/>
              <a:t>thời</a:t>
            </a:r>
            <a:r>
              <a:rPr lang="en-US" dirty="0" smtClean="0"/>
              <a:t> </a:t>
            </a:r>
            <a:r>
              <a:rPr lang="en-US" dirty="0" err="1" smtClean="0"/>
              <a:t>gian</a:t>
            </a:r>
            <a:endParaRPr lang="en-US" dirty="0" smtClean="0"/>
          </a:p>
          <a:p>
            <a:pPr>
              <a:buFont typeface="Arial" charset="0"/>
              <a:buChar char="•"/>
            </a:pPr>
            <a:r>
              <a:rPr lang="en-US" dirty="0" err="1" smtClean="0"/>
              <a:t>Số</a:t>
            </a:r>
            <a:r>
              <a:rPr lang="en-US" dirty="0" smtClean="0"/>
              <a:t> </a:t>
            </a:r>
            <a:r>
              <a:rPr lang="en-US" dirty="0" err="1" smtClean="0"/>
              <a:t>thiết</a:t>
            </a:r>
            <a:r>
              <a:rPr lang="en-US" dirty="0" smtClean="0"/>
              <a:t> </a:t>
            </a:r>
            <a:r>
              <a:rPr lang="en-US" dirty="0" err="1" smtClean="0"/>
              <a:t>bị</a:t>
            </a:r>
            <a:r>
              <a:rPr lang="en-US" dirty="0" smtClean="0"/>
              <a:t> </a:t>
            </a:r>
            <a:r>
              <a:rPr lang="en-US" dirty="0" err="1" smtClean="0"/>
              <a:t>có</a:t>
            </a:r>
            <a:r>
              <a:rPr lang="en-US" dirty="0" smtClean="0"/>
              <a:t> </a:t>
            </a:r>
            <a:r>
              <a:rPr lang="en-US" dirty="0" err="1" smtClean="0"/>
              <a:t>trong</a:t>
            </a:r>
            <a:r>
              <a:rPr lang="en-US" dirty="0" smtClean="0"/>
              <a:t> </a:t>
            </a:r>
            <a:r>
              <a:rPr lang="en-US" dirty="0" err="1" smtClean="0"/>
              <a:t>xưởng</a:t>
            </a:r>
            <a:r>
              <a:rPr lang="en-US" dirty="0" smtClean="0"/>
              <a:t> </a:t>
            </a:r>
            <a:r>
              <a:rPr lang="en-US" dirty="0" err="1" smtClean="0"/>
              <a:t>cắt</a:t>
            </a:r>
            <a:endParaRPr lang="en-US" dirty="0" smtClean="0"/>
          </a:p>
          <a:p>
            <a:pPr>
              <a:buFont typeface="Arial" charset="0"/>
              <a:buChar char="•"/>
            </a:pPr>
            <a:r>
              <a:rPr lang="en-US" dirty="0" err="1" smtClean="0"/>
              <a:t>Thời</a:t>
            </a:r>
            <a:r>
              <a:rPr lang="en-US" dirty="0" smtClean="0"/>
              <a:t> </a:t>
            </a:r>
            <a:r>
              <a:rPr lang="en-US" dirty="0" err="1" smtClean="0"/>
              <a:t>gian</a:t>
            </a:r>
            <a:r>
              <a:rPr lang="en-US" dirty="0" smtClean="0"/>
              <a:t> </a:t>
            </a:r>
            <a:r>
              <a:rPr lang="en-US" dirty="0" err="1" smtClean="0"/>
              <a:t>định</a:t>
            </a:r>
            <a:r>
              <a:rPr lang="en-US" dirty="0" smtClean="0"/>
              <a:t> </a:t>
            </a:r>
            <a:r>
              <a:rPr lang="en-US" dirty="0" err="1" smtClean="0"/>
              <a:t>mức</a:t>
            </a:r>
            <a:r>
              <a:rPr lang="en-US" dirty="0" smtClean="0"/>
              <a:t> </a:t>
            </a:r>
            <a:r>
              <a:rPr lang="en-US" dirty="0" err="1" smtClean="0"/>
              <a:t>cho</a:t>
            </a:r>
            <a:r>
              <a:rPr lang="en-US" dirty="0" smtClean="0"/>
              <a:t> </a:t>
            </a:r>
            <a:r>
              <a:rPr lang="en-US" dirty="0" err="1" smtClean="0"/>
              <a:t>từng</a:t>
            </a:r>
            <a:r>
              <a:rPr lang="en-US" dirty="0" smtClean="0"/>
              <a:t> </a:t>
            </a:r>
            <a:r>
              <a:rPr lang="en-US" dirty="0" err="1" smtClean="0"/>
              <a:t>công</a:t>
            </a:r>
            <a:r>
              <a:rPr lang="en-US" dirty="0" smtClean="0"/>
              <a:t> </a:t>
            </a:r>
            <a:r>
              <a:rPr lang="en-US" dirty="0" err="1" smtClean="0"/>
              <a:t>việc</a:t>
            </a:r>
            <a:r>
              <a:rPr lang="en-US" dirty="0" smtClean="0"/>
              <a:t>.</a:t>
            </a:r>
          </a:p>
          <a:p>
            <a:pPr>
              <a:buFont typeface="Arial" charset="0"/>
              <a:buChar char="•"/>
            </a:pPr>
            <a:r>
              <a:rPr lang="en-US" dirty="0" err="1" smtClean="0"/>
              <a:t>Số</a:t>
            </a:r>
            <a:r>
              <a:rPr lang="en-US" dirty="0" smtClean="0"/>
              <a:t> </a:t>
            </a:r>
            <a:r>
              <a:rPr lang="en-US" dirty="0" err="1" smtClean="0"/>
              <a:t>lượng</a:t>
            </a:r>
            <a:r>
              <a:rPr lang="en-US" dirty="0" smtClean="0"/>
              <a:t> </a:t>
            </a:r>
            <a:r>
              <a:rPr lang="en-US" dirty="0" err="1" smtClean="0"/>
              <a:t>và</a:t>
            </a:r>
            <a:r>
              <a:rPr lang="en-US" dirty="0" smtClean="0"/>
              <a:t> </a:t>
            </a:r>
            <a:r>
              <a:rPr lang="en-US" dirty="0" err="1" smtClean="0"/>
              <a:t>năng</a:t>
            </a:r>
            <a:r>
              <a:rPr lang="en-US" dirty="0" smtClean="0"/>
              <a:t> </a:t>
            </a:r>
            <a:r>
              <a:rPr lang="en-US" dirty="0" err="1" smtClean="0"/>
              <a:t>lực</a:t>
            </a:r>
            <a:r>
              <a:rPr lang="en-US" dirty="0" smtClean="0"/>
              <a:t> </a:t>
            </a:r>
            <a:r>
              <a:rPr lang="en-US" dirty="0" err="1" smtClean="0"/>
              <a:t>của</a:t>
            </a:r>
            <a:r>
              <a:rPr lang="en-US" dirty="0" smtClean="0"/>
              <a:t> </a:t>
            </a:r>
            <a:r>
              <a:rPr lang="en-US" dirty="0" err="1" smtClean="0"/>
              <a:t>công</a:t>
            </a:r>
            <a:r>
              <a:rPr lang="en-US" dirty="0" smtClean="0"/>
              <a:t> </a:t>
            </a:r>
            <a:r>
              <a:rPr lang="en-US" dirty="0" err="1" smtClean="0"/>
              <a:t>nhân</a:t>
            </a:r>
            <a:r>
              <a:rPr lang="en-US" dirty="0" smtClean="0"/>
              <a:t>. </a:t>
            </a:r>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654116"/>
            <a:ext cx="3583240" cy="2384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76874" y="1727257"/>
            <a:ext cx="3069159" cy="2311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4033232"/>
            <a:ext cx="3429000" cy="22818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207937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915400" cy="944562"/>
          </a:xfrm>
        </p:spPr>
        <p:txBody>
          <a:bodyPr>
            <a:normAutofit fontScale="90000"/>
          </a:bodyPr>
          <a:lstStyle/>
          <a:p>
            <a:r>
              <a:rPr lang="en-US" dirty="0" smtClean="0">
                <a:solidFill>
                  <a:srgbClr val="FF0000"/>
                </a:solidFill>
              </a:rPr>
              <a:t>II. </a:t>
            </a:r>
            <a:r>
              <a:rPr lang="en-US" dirty="0" err="1" smtClean="0">
                <a:solidFill>
                  <a:srgbClr val="FF0000"/>
                </a:solidFill>
              </a:rPr>
              <a:t>Tổ</a:t>
            </a:r>
            <a:r>
              <a:rPr lang="en-US" dirty="0" smtClean="0">
                <a:solidFill>
                  <a:srgbClr val="FF0000"/>
                </a:solidFill>
              </a:rPr>
              <a:t> </a:t>
            </a:r>
            <a:r>
              <a:rPr lang="en-US" dirty="0" err="1" smtClean="0">
                <a:solidFill>
                  <a:srgbClr val="FF0000"/>
                </a:solidFill>
              </a:rPr>
              <a:t>chức</a:t>
            </a:r>
            <a:r>
              <a:rPr lang="en-US" dirty="0" smtClean="0">
                <a:solidFill>
                  <a:srgbClr val="FF0000"/>
                </a:solidFill>
              </a:rPr>
              <a:t> </a:t>
            </a:r>
            <a:r>
              <a:rPr lang="en-US" dirty="0" err="1" smtClean="0">
                <a:solidFill>
                  <a:srgbClr val="FF0000"/>
                </a:solidFill>
              </a:rPr>
              <a:t>sản</a:t>
            </a:r>
            <a:r>
              <a:rPr lang="en-US" dirty="0" smtClean="0">
                <a:solidFill>
                  <a:srgbClr val="FF0000"/>
                </a:solidFill>
              </a:rPr>
              <a:t> </a:t>
            </a:r>
            <a:r>
              <a:rPr lang="en-US" dirty="0" err="1" smtClean="0">
                <a:solidFill>
                  <a:srgbClr val="FF0000"/>
                </a:solidFill>
              </a:rPr>
              <a:t>xuất</a:t>
            </a:r>
            <a:r>
              <a:rPr lang="en-US" dirty="0" smtClean="0">
                <a:solidFill>
                  <a:srgbClr val="FF0000"/>
                </a:solidFill>
              </a:rPr>
              <a:t> </a:t>
            </a:r>
            <a:r>
              <a:rPr lang="en-US" dirty="0" err="1" smtClean="0">
                <a:solidFill>
                  <a:srgbClr val="FF0000"/>
                </a:solidFill>
              </a:rPr>
              <a:t>bộ</a:t>
            </a:r>
            <a:r>
              <a:rPr lang="en-US" dirty="0" smtClean="0">
                <a:solidFill>
                  <a:srgbClr val="FF0000"/>
                </a:solidFill>
              </a:rPr>
              <a:t> </a:t>
            </a:r>
            <a:r>
              <a:rPr lang="en-US" dirty="0" err="1" smtClean="0">
                <a:solidFill>
                  <a:srgbClr val="FF0000"/>
                </a:solidFill>
              </a:rPr>
              <a:t>phận</a:t>
            </a:r>
            <a:r>
              <a:rPr lang="en-US" dirty="0" smtClean="0">
                <a:solidFill>
                  <a:srgbClr val="FF0000"/>
                </a:solidFill>
              </a:rPr>
              <a:t> </a:t>
            </a:r>
            <a:r>
              <a:rPr lang="en-US" dirty="0" err="1" smtClean="0">
                <a:solidFill>
                  <a:srgbClr val="FF0000"/>
                </a:solidFill>
              </a:rPr>
              <a:t>chuyền</a:t>
            </a:r>
            <a:r>
              <a:rPr lang="en-US" dirty="0" smtClean="0">
                <a:solidFill>
                  <a:srgbClr val="FF0000"/>
                </a:solidFill>
              </a:rPr>
              <a:t> may</a:t>
            </a:r>
            <a:endParaRPr lang="en-US" dirty="0">
              <a:solidFill>
                <a:srgbClr val="FF0000"/>
              </a:solidFill>
            </a:endParaRPr>
          </a:p>
        </p:txBody>
      </p:sp>
      <p:sp>
        <p:nvSpPr>
          <p:cNvPr id="3" name="Content Placeholder 2"/>
          <p:cNvSpPr>
            <a:spLocks noGrp="1"/>
          </p:cNvSpPr>
          <p:nvPr>
            <p:ph idx="1"/>
          </p:nvPr>
        </p:nvSpPr>
        <p:spPr>
          <a:xfrm>
            <a:off x="457200" y="1066800"/>
            <a:ext cx="8229600" cy="4906963"/>
          </a:xfrm>
        </p:spPr>
        <p:txBody>
          <a:bodyPr/>
          <a:lstStyle/>
          <a:p>
            <a:pPr>
              <a:buFontTx/>
              <a:buChar char="-"/>
            </a:pPr>
            <a:r>
              <a:rPr lang="en-US" sz="2800" dirty="0" err="1" smtClean="0"/>
              <a:t>Xác</a:t>
            </a:r>
            <a:r>
              <a:rPr lang="en-US" sz="2800" dirty="0" smtClean="0"/>
              <a:t> </a:t>
            </a:r>
            <a:r>
              <a:rPr lang="en-US" sz="2800" dirty="0" err="1" smtClean="0"/>
              <a:t>định</a:t>
            </a:r>
            <a:r>
              <a:rPr lang="en-US" sz="2800" dirty="0" smtClean="0"/>
              <a:t> </a:t>
            </a:r>
            <a:r>
              <a:rPr lang="en-US" sz="2800" dirty="0" err="1" smtClean="0"/>
              <a:t>bậc</a:t>
            </a:r>
            <a:r>
              <a:rPr lang="en-US" sz="2800" dirty="0" smtClean="0"/>
              <a:t> </a:t>
            </a:r>
            <a:r>
              <a:rPr lang="en-US" sz="2800" dirty="0" err="1" smtClean="0"/>
              <a:t>thợ</a:t>
            </a:r>
            <a:r>
              <a:rPr lang="en-US" sz="2800" dirty="0" smtClean="0"/>
              <a:t>, </a:t>
            </a:r>
            <a:r>
              <a:rPr lang="en-US" sz="2800" dirty="0" err="1" smtClean="0"/>
              <a:t>loại</a:t>
            </a:r>
            <a:r>
              <a:rPr lang="en-US" sz="2800" dirty="0" smtClean="0"/>
              <a:t> </a:t>
            </a:r>
            <a:r>
              <a:rPr lang="en-US" sz="2800" dirty="0" err="1" smtClean="0"/>
              <a:t>máy</a:t>
            </a:r>
            <a:r>
              <a:rPr lang="en-US" sz="2800" dirty="0" smtClean="0"/>
              <a:t>, </a:t>
            </a:r>
            <a:r>
              <a:rPr lang="en-US" sz="2800" b="1" dirty="0" err="1" smtClean="0"/>
              <a:t>thời</a:t>
            </a:r>
            <a:r>
              <a:rPr lang="en-US" sz="2800" b="1" dirty="0" smtClean="0"/>
              <a:t> </a:t>
            </a:r>
            <a:r>
              <a:rPr lang="en-US" sz="2800" b="1" dirty="0" err="1" smtClean="0"/>
              <a:t>gian</a:t>
            </a:r>
            <a:r>
              <a:rPr lang="en-US" sz="2800" b="1" dirty="0" smtClean="0"/>
              <a:t> </a:t>
            </a:r>
            <a:r>
              <a:rPr lang="en-US" sz="2800" b="1" dirty="0" err="1" smtClean="0"/>
              <a:t>định</a:t>
            </a:r>
            <a:r>
              <a:rPr lang="en-US" sz="2800" b="1" dirty="0" smtClean="0"/>
              <a:t> </a:t>
            </a:r>
            <a:r>
              <a:rPr lang="en-US" sz="2800" b="1" dirty="0" err="1" smtClean="0"/>
              <a:t>mức</a:t>
            </a:r>
            <a:r>
              <a:rPr lang="en-US" sz="2800" b="1" dirty="0" smtClean="0"/>
              <a:t>,</a:t>
            </a:r>
            <a:r>
              <a:rPr lang="en-US" sz="2800" dirty="0" smtClean="0"/>
              <a:t> </a:t>
            </a:r>
            <a:r>
              <a:rPr lang="en-US" sz="2800" dirty="0" err="1" smtClean="0"/>
              <a:t>cữ</a:t>
            </a:r>
            <a:r>
              <a:rPr lang="en-US" sz="2800" dirty="0" smtClean="0"/>
              <a:t> </a:t>
            </a:r>
            <a:r>
              <a:rPr lang="en-US" sz="2800" dirty="0" err="1" smtClean="0"/>
              <a:t>gá</a:t>
            </a:r>
            <a:r>
              <a:rPr lang="en-US" sz="2800" dirty="0" smtClean="0"/>
              <a:t> </a:t>
            </a:r>
            <a:r>
              <a:rPr lang="en-US" sz="2800" dirty="0" err="1" smtClean="0"/>
              <a:t>cho</a:t>
            </a:r>
            <a:r>
              <a:rPr lang="en-US" sz="2800" dirty="0" smtClean="0"/>
              <a:t> </a:t>
            </a:r>
            <a:r>
              <a:rPr lang="en-US" sz="2800" dirty="0" err="1" smtClean="0"/>
              <a:t>từng</a:t>
            </a:r>
            <a:r>
              <a:rPr lang="en-US" sz="2800" dirty="0" smtClean="0"/>
              <a:t> BCV </a:t>
            </a:r>
            <a:r>
              <a:rPr lang="en-US" sz="2800" dirty="0" err="1" smtClean="0"/>
              <a:t>và</a:t>
            </a:r>
            <a:r>
              <a:rPr lang="en-US" sz="2800" dirty="0" smtClean="0"/>
              <a:t> </a:t>
            </a:r>
            <a:r>
              <a:rPr lang="en-US" sz="2800" dirty="0" err="1" smtClean="0"/>
              <a:t>điền</a:t>
            </a:r>
            <a:r>
              <a:rPr lang="en-US" sz="2800" dirty="0" smtClean="0"/>
              <a:t> </a:t>
            </a:r>
            <a:r>
              <a:rPr lang="en-US" sz="2800" dirty="0" err="1" smtClean="0"/>
              <a:t>vào</a:t>
            </a:r>
            <a:r>
              <a:rPr lang="en-US" sz="2800" dirty="0" smtClean="0"/>
              <a:t> </a:t>
            </a:r>
            <a:r>
              <a:rPr lang="en-US" sz="2800" dirty="0" err="1" smtClean="0"/>
              <a:t>bảng</a:t>
            </a:r>
            <a:r>
              <a:rPr lang="en-US" sz="2800" dirty="0" smtClean="0"/>
              <a:t> QTCN</a:t>
            </a:r>
          </a:p>
          <a:p>
            <a:pPr>
              <a:buFontTx/>
              <a:buChar char="-"/>
            </a:pPr>
            <a:r>
              <a:rPr lang="en-US" sz="2800" dirty="0" err="1" smtClean="0"/>
              <a:t>Tính</a:t>
            </a:r>
            <a:r>
              <a:rPr lang="en-US" sz="2800" dirty="0" smtClean="0"/>
              <a:t> </a:t>
            </a:r>
            <a:r>
              <a:rPr lang="en-US" sz="2800" dirty="0" err="1" smtClean="0"/>
              <a:t>số</a:t>
            </a:r>
            <a:r>
              <a:rPr lang="en-US" sz="2800" dirty="0" smtClean="0"/>
              <a:t> </a:t>
            </a:r>
            <a:r>
              <a:rPr lang="en-US" sz="2800" dirty="0" err="1" smtClean="0"/>
              <a:t>lượng</a:t>
            </a:r>
            <a:r>
              <a:rPr lang="en-US" sz="2800" dirty="0" smtClean="0"/>
              <a:t> </a:t>
            </a:r>
            <a:r>
              <a:rPr lang="en-US" sz="2800" dirty="0" err="1" smtClean="0"/>
              <a:t>lao</a:t>
            </a:r>
            <a:r>
              <a:rPr lang="en-US" sz="2800" dirty="0" smtClean="0"/>
              <a:t> </a:t>
            </a:r>
            <a:r>
              <a:rPr lang="en-US" sz="2800" dirty="0" err="1" smtClean="0"/>
              <a:t>động</a:t>
            </a:r>
            <a:r>
              <a:rPr lang="en-US" sz="2800" dirty="0" smtClean="0"/>
              <a:t> </a:t>
            </a:r>
            <a:r>
              <a:rPr lang="en-US" sz="2800" dirty="0" err="1" smtClean="0"/>
              <a:t>cần</a:t>
            </a:r>
            <a:r>
              <a:rPr lang="en-US" sz="2800" dirty="0" smtClean="0"/>
              <a:t> </a:t>
            </a:r>
            <a:r>
              <a:rPr lang="en-US" sz="2800" dirty="0" err="1" smtClean="0"/>
              <a:t>thiết</a:t>
            </a:r>
            <a:r>
              <a:rPr lang="en-US" sz="2800" dirty="0" smtClean="0"/>
              <a:t>, </a:t>
            </a:r>
            <a:r>
              <a:rPr lang="en-US" sz="2800" dirty="0" err="1" smtClean="0"/>
              <a:t>máy</a:t>
            </a:r>
            <a:r>
              <a:rPr lang="en-US" sz="2800" dirty="0" smtClean="0"/>
              <a:t> </a:t>
            </a:r>
            <a:r>
              <a:rPr lang="en-US" sz="2800" dirty="0" err="1" smtClean="0"/>
              <a:t>móc</a:t>
            </a:r>
            <a:r>
              <a:rPr lang="en-US" sz="2800" dirty="0" smtClean="0"/>
              <a:t>…</a:t>
            </a:r>
          </a:p>
          <a:p>
            <a:pPr marL="514350" indent="-514350">
              <a:buAutoNum type="arabicPeriod"/>
            </a:pPr>
            <a:r>
              <a:rPr lang="en-US" sz="2800" dirty="0" err="1" smtClean="0">
                <a:solidFill>
                  <a:srgbClr val="00B0F0"/>
                </a:solidFill>
              </a:rPr>
              <a:t>Lập</a:t>
            </a:r>
            <a:r>
              <a:rPr lang="en-US" sz="2800" dirty="0" smtClean="0">
                <a:solidFill>
                  <a:srgbClr val="00B0F0"/>
                </a:solidFill>
              </a:rPr>
              <a:t> </a:t>
            </a:r>
            <a:r>
              <a:rPr lang="en-US" sz="2800" dirty="0" err="1" smtClean="0">
                <a:solidFill>
                  <a:srgbClr val="00B0F0"/>
                </a:solidFill>
              </a:rPr>
              <a:t>bảng</a:t>
            </a:r>
            <a:r>
              <a:rPr lang="en-US" sz="2800" dirty="0" smtClean="0">
                <a:solidFill>
                  <a:srgbClr val="00B0F0"/>
                </a:solidFill>
              </a:rPr>
              <a:t> </a:t>
            </a:r>
            <a:r>
              <a:rPr lang="en-US" sz="2800" dirty="0" err="1" smtClean="0">
                <a:solidFill>
                  <a:srgbClr val="00B0F0"/>
                </a:solidFill>
              </a:rPr>
              <a:t>quy</a:t>
            </a:r>
            <a:r>
              <a:rPr lang="en-US" sz="2800" dirty="0" smtClean="0">
                <a:solidFill>
                  <a:srgbClr val="00B0F0"/>
                </a:solidFill>
              </a:rPr>
              <a:t> </a:t>
            </a:r>
            <a:r>
              <a:rPr lang="en-US" sz="2800" dirty="0" err="1" smtClean="0">
                <a:solidFill>
                  <a:srgbClr val="00B0F0"/>
                </a:solidFill>
              </a:rPr>
              <a:t>trình</a:t>
            </a:r>
            <a:r>
              <a:rPr lang="en-US" sz="2800" dirty="0" smtClean="0">
                <a:solidFill>
                  <a:srgbClr val="00B0F0"/>
                </a:solidFill>
              </a:rPr>
              <a:t> </a:t>
            </a:r>
            <a:r>
              <a:rPr lang="en-US" sz="2800" dirty="0" err="1" smtClean="0">
                <a:solidFill>
                  <a:srgbClr val="00B0F0"/>
                </a:solidFill>
              </a:rPr>
              <a:t>công</a:t>
            </a:r>
            <a:r>
              <a:rPr lang="en-US" sz="2800" dirty="0" smtClean="0">
                <a:solidFill>
                  <a:srgbClr val="00B0F0"/>
                </a:solidFill>
              </a:rPr>
              <a:t> </a:t>
            </a:r>
            <a:r>
              <a:rPr lang="en-US" sz="2800" dirty="0" err="1" smtClean="0">
                <a:solidFill>
                  <a:srgbClr val="00B0F0"/>
                </a:solidFill>
              </a:rPr>
              <a:t>nghệ</a:t>
            </a:r>
            <a:r>
              <a:rPr lang="en-US" sz="2800" dirty="0" smtClean="0">
                <a:solidFill>
                  <a:srgbClr val="00B0F0"/>
                </a:solidFill>
              </a:rPr>
              <a:t>:</a:t>
            </a:r>
          </a:p>
          <a:p>
            <a:pPr marL="514350" indent="-514350">
              <a:buNone/>
            </a:pPr>
            <a:r>
              <a:rPr lang="en-US" sz="2800" dirty="0" err="1" smtClean="0"/>
              <a:t>Mã</a:t>
            </a:r>
            <a:r>
              <a:rPr lang="en-US" sz="2800" dirty="0" smtClean="0"/>
              <a:t> </a:t>
            </a:r>
            <a:r>
              <a:rPr lang="en-US" sz="2800" dirty="0" err="1" smtClean="0"/>
              <a:t>hàng</a:t>
            </a:r>
            <a:r>
              <a:rPr lang="en-US" sz="2800" dirty="0" smtClean="0"/>
              <a:t>: …………………..</a:t>
            </a:r>
          </a:p>
          <a:p>
            <a:pPr marL="514350" indent="-514350">
              <a:buNone/>
            </a:pPr>
            <a:r>
              <a:rPr lang="en-US" sz="2800" dirty="0" err="1" smtClean="0"/>
              <a:t>Khách</a:t>
            </a:r>
            <a:r>
              <a:rPr lang="en-US" sz="2800" dirty="0" smtClean="0"/>
              <a:t> </a:t>
            </a:r>
            <a:r>
              <a:rPr lang="en-US" sz="2800" dirty="0" err="1" smtClean="0"/>
              <a:t>hàng</a:t>
            </a:r>
            <a:r>
              <a:rPr lang="en-US" sz="2800" dirty="0" smtClean="0"/>
              <a:t>:……………….</a:t>
            </a:r>
          </a:p>
          <a:p>
            <a:pPr marL="514350" indent="-514350">
              <a:buNone/>
            </a:pPr>
            <a:r>
              <a:rPr lang="en-US" sz="2800" dirty="0" err="1" smtClean="0"/>
              <a:t>Chuyền</a:t>
            </a:r>
            <a:r>
              <a:rPr lang="en-US" sz="2800" dirty="0" smtClean="0"/>
              <a:t>: ………………</a:t>
            </a:r>
          </a:p>
          <a:p>
            <a:pPr marL="514350" indent="-514350">
              <a:buNone/>
            </a:pPr>
            <a:endParaRPr lang="en-US" dirty="0" smtClean="0"/>
          </a:p>
          <a:p>
            <a:pPr marL="514350" indent="-514350">
              <a:buNone/>
            </a:pPr>
            <a:endParaRPr lang="en-US" dirty="0"/>
          </a:p>
        </p:txBody>
      </p:sp>
      <p:graphicFrame>
        <p:nvGraphicFramePr>
          <p:cNvPr id="4" name="Table 3"/>
          <p:cNvGraphicFramePr>
            <a:graphicFrameLocks noGrp="1"/>
          </p:cNvGraphicFramePr>
          <p:nvPr/>
        </p:nvGraphicFramePr>
        <p:xfrm>
          <a:off x="533400" y="5029200"/>
          <a:ext cx="7696197" cy="2288550"/>
        </p:xfrm>
        <a:graphic>
          <a:graphicData uri="http://schemas.openxmlformats.org/drawingml/2006/table">
            <a:tbl>
              <a:tblPr firstRow="1" bandRow="1">
                <a:tableStyleId>{5C22544A-7EE6-4342-B048-85BDC9FD1C3A}</a:tableStyleId>
              </a:tblPr>
              <a:tblGrid>
                <a:gridCol w="855133"/>
                <a:gridCol w="897467"/>
                <a:gridCol w="812799"/>
                <a:gridCol w="855133"/>
                <a:gridCol w="855133"/>
                <a:gridCol w="855133"/>
                <a:gridCol w="855133"/>
                <a:gridCol w="855133"/>
                <a:gridCol w="855133"/>
              </a:tblGrid>
              <a:tr h="637530">
                <a:tc>
                  <a:txBody>
                    <a:bodyPr/>
                    <a:lstStyle/>
                    <a:p>
                      <a:r>
                        <a:rPr lang="en-US" dirty="0" smtClean="0"/>
                        <a:t>STT</a:t>
                      </a:r>
                      <a:endParaRPr lang="en-US" dirty="0"/>
                    </a:p>
                  </a:txBody>
                  <a:tcPr/>
                </a:tc>
                <a:tc>
                  <a:txBody>
                    <a:bodyPr/>
                    <a:lstStyle/>
                    <a:p>
                      <a:r>
                        <a:rPr lang="en-US" dirty="0" smtClean="0"/>
                        <a:t>BCV</a:t>
                      </a:r>
                      <a:endParaRPr lang="en-US" dirty="0"/>
                    </a:p>
                  </a:txBody>
                  <a:tcPr/>
                </a:tc>
                <a:tc>
                  <a:txBody>
                    <a:bodyPr/>
                    <a:lstStyle/>
                    <a:p>
                      <a:r>
                        <a:rPr lang="en-US" dirty="0" smtClean="0"/>
                        <a:t>BẬC</a:t>
                      </a:r>
                      <a:r>
                        <a:rPr lang="en-US" baseline="0" dirty="0" smtClean="0"/>
                        <a:t> THỢ</a:t>
                      </a:r>
                      <a:endParaRPr lang="en-US" dirty="0"/>
                    </a:p>
                  </a:txBody>
                  <a:tcPr/>
                </a:tc>
                <a:tc>
                  <a:txBody>
                    <a:bodyPr/>
                    <a:lstStyle/>
                    <a:p>
                      <a:r>
                        <a:rPr lang="en-US" dirty="0" smtClean="0"/>
                        <a:t>THỜI</a:t>
                      </a:r>
                      <a:r>
                        <a:rPr lang="en-US" baseline="0" dirty="0" smtClean="0"/>
                        <a:t> GIAN</a:t>
                      </a:r>
                      <a:endParaRPr lang="en-US" dirty="0"/>
                    </a:p>
                  </a:txBody>
                  <a:tcPr/>
                </a:tc>
                <a:tc>
                  <a:txBody>
                    <a:bodyPr/>
                    <a:lstStyle/>
                    <a:p>
                      <a:r>
                        <a:rPr lang="en-US" dirty="0" smtClean="0"/>
                        <a:t>THIẾT</a:t>
                      </a:r>
                      <a:r>
                        <a:rPr lang="en-US" baseline="0" dirty="0" smtClean="0"/>
                        <a:t> BỊ</a:t>
                      </a:r>
                      <a:endParaRPr lang="en-US" dirty="0"/>
                    </a:p>
                  </a:txBody>
                  <a:tcPr/>
                </a:tc>
                <a:tc>
                  <a:txBody>
                    <a:bodyPr/>
                    <a:lstStyle/>
                    <a:p>
                      <a:r>
                        <a:rPr lang="en-US" dirty="0" smtClean="0"/>
                        <a:t>NĂNG</a:t>
                      </a:r>
                      <a:r>
                        <a:rPr lang="en-US" baseline="0" dirty="0" smtClean="0"/>
                        <a:t> </a:t>
                      </a:r>
                      <a:r>
                        <a:rPr lang="en-US" baseline="0" dirty="0" err="1" smtClean="0"/>
                        <a:t>SuẤT</a:t>
                      </a:r>
                      <a:endParaRPr lang="en-US" dirty="0"/>
                    </a:p>
                  </a:txBody>
                  <a:tcPr/>
                </a:tc>
                <a:tc>
                  <a:txBody>
                    <a:bodyPr/>
                    <a:lstStyle/>
                    <a:p>
                      <a:r>
                        <a:rPr lang="en-US" dirty="0" smtClean="0"/>
                        <a:t>HS </a:t>
                      </a:r>
                      <a:r>
                        <a:rPr lang="en-US" baseline="0" dirty="0" smtClean="0"/>
                        <a:t>LĐ</a:t>
                      </a:r>
                      <a:endParaRPr lang="en-US" dirty="0"/>
                    </a:p>
                  </a:txBody>
                  <a:tcPr/>
                </a:tc>
                <a:tc>
                  <a:txBody>
                    <a:bodyPr/>
                    <a:lstStyle/>
                    <a:p>
                      <a:r>
                        <a:rPr lang="en-US" dirty="0" smtClean="0"/>
                        <a:t>ĐƠN</a:t>
                      </a:r>
                      <a:r>
                        <a:rPr lang="en-US" baseline="0" dirty="0" smtClean="0"/>
                        <a:t> GIÁ</a:t>
                      </a:r>
                      <a:endParaRPr lang="en-US" dirty="0"/>
                    </a:p>
                  </a:txBody>
                  <a:tcPr/>
                </a:tc>
                <a:tc>
                  <a:txBody>
                    <a:bodyPr/>
                    <a:lstStyle/>
                    <a:p>
                      <a:r>
                        <a:rPr lang="en-US" dirty="0" smtClean="0"/>
                        <a:t>GHI CHÚ</a:t>
                      </a:r>
                      <a:endParaRPr lang="en-US" dirty="0"/>
                    </a:p>
                  </a:txBody>
                  <a:tcPr/>
                </a:tc>
              </a:tr>
              <a:tr h="549490">
                <a:tc>
                  <a:txBody>
                    <a:bodyPr/>
                    <a:lstStyle/>
                    <a:p>
                      <a:r>
                        <a:rPr lang="en-US" dirty="0" smtClean="0"/>
                        <a:t>1</a:t>
                      </a:r>
                      <a:endParaRPr lang="en-US" dirty="0"/>
                    </a:p>
                  </a:txBody>
                  <a:tcPr/>
                </a:tc>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r>
              <a:tr h="549490">
                <a:tc>
                  <a:txBody>
                    <a:bodyPr/>
                    <a:lstStyle/>
                    <a:p>
                      <a:r>
                        <a:rPr lang="en-US" dirty="0" smtClean="0"/>
                        <a:t>2</a:t>
                      </a:r>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r>
              <a:tr h="549490">
                <a:tc>
                  <a:txBody>
                    <a:bodyPr/>
                    <a:lstStyle/>
                    <a:p>
                      <a:r>
                        <a:rPr lang="en-US" dirty="0" smtClean="0"/>
                        <a:t>3</a:t>
                      </a:r>
                      <a:endParaRPr lang="en-US" dirty="0"/>
                    </a:p>
                  </a:txBody>
                  <a:tcPr/>
                </a:tc>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a:p>
            <a:pPr>
              <a:buNone/>
            </a:pPr>
            <a:endParaRPr lang="en-US" b="1" dirty="0" smtClean="0"/>
          </a:p>
        </p:txBody>
      </p:sp>
      <p:sp>
        <p:nvSpPr>
          <p:cNvPr id="4" name="Rectangle 3"/>
          <p:cNvSpPr/>
          <p:nvPr/>
        </p:nvSpPr>
        <p:spPr>
          <a:xfrm>
            <a:off x="762000" y="1502688"/>
            <a:ext cx="7543800" cy="4308872"/>
          </a:xfrm>
          <a:prstGeom prst="rect">
            <a:avLst/>
          </a:prstGeom>
        </p:spPr>
        <p:txBody>
          <a:bodyPr wrap="square">
            <a:spAutoFit/>
          </a:bodyPr>
          <a:lstStyle/>
          <a:p>
            <a:pPr>
              <a:buNone/>
            </a:pPr>
            <a:r>
              <a:rPr lang="en-US" sz="3200" dirty="0" smtClean="0">
                <a:solidFill>
                  <a:srgbClr val="00B0F0"/>
                </a:solidFill>
              </a:rPr>
              <a:t>2. </a:t>
            </a:r>
            <a:r>
              <a:rPr lang="en-US" sz="3200" dirty="0" err="1" smtClean="0">
                <a:solidFill>
                  <a:srgbClr val="00B0F0"/>
                </a:solidFill>
              </a:rPr>
              <a:t>Vẽ</a:t>
            </a:r>
            <a:r>
              <a:rPr lang="en-US" sz="3200" dirty="0" smtClean="0">
                <a:solidFill>
                  <a:srgbClr val="00B0F0"/>
                </a:solidFill>
              </a:rPr>
              <a:t> </a:t>
            </a:r>
            <a:r>
              <a:rPr lang="en-US" sz="3200" dirty="0" err="1" smtClean="0">
                <a:solidFill>
                  <a:srgbClr val="00B0F0"/>
                </a:solidFill>
              </a:rPr>
              <a:t>sơ</a:t>
            </a:r>
            <a:r>
              <a:rPr lang="en-US" sz="3200" dirty="0" smtClean="0">
                <a:solidFill>
                  <a:srgbClr val="00B0F0"/>
                </a:solidFill>
              </a:rPr>
              <a:t> </a:t>
            </a:r>
            <a:r>
              <a:rPr lang="en-US" sz="3200" dirty="0" err="1" smtClean="0">
                <a:solidFill>
                  <a:srgbClr val="00B0F0"/>
                </a:solidFill>
              </a:rPr>
              <a:t>đồ</a:t>
            </a:r>
            <a:r>
              <a:rPr lang="en-US" sz="3200" dirty="0" smtClean="0">
                <a:solidFill>
                  <a:srgbClr val="00B0F0"/>
                </a:solidFill>
              </a:rPr>
              <a:t> </a:t>
            </a:r>
            <a:r>
              <a:rPr lang="en-US" sz="3200" dirty="0" err="1" smtClean="0">
                <a:solidFill>
                  <a:srgbClr val="00B0F0"/>
                </a:solidFill>
              </a:rPr>
              <a:t>nhánh</a:t>
            </a:r>
            <a:r>
              <a:rPr lang="en-US" sz="3200" dirty="0" smtClean="0">
                <a:solidFill>
                  <a:srgbClr val="00B0F0"/>
                </a:solidFill>
              </a:rPr>
              <a:t> </a:t>
            </a:r>
            <a:r>
              <a:rPr lang="en-US" sz="3200" dirty="0" err="1" smtClean="0">
                <a:solidFill>
                  <a:srgbClr val="00B0F0"/>
                </a:solidFill>
              </a:rPr>
              <a:t>cây</a:t>
            </a:r>
            <a:endParaRPr lang="en-US" sz="3200" dirty="0" smtClean="0">
              <a:solidFill>
                <a:srgbClr val="00B0F0"/>
              </a:solidFill>
            </a:endParaRPr>
          </a:p>
          <a:p>
            <a:pPr>
              <a:buNone/>
            </a:pPr>
            <a:r>
              <a:rPr lang="en-US" sz="3200" dirty="0" smtClean="0">
                <a:solidFill>
                  <a:srgbClr val="00B0F0"/>
                </a:solidFill>
              </a:rPr>
              <a:t>3. </a:t>
            </a:r>
            <a:r>
              <a:rPr lang="en-US" sz="3200" dirty="0" err="1" smtClean="0">
                <a:solidFill>
                  <a:srgbClr val="00B0F0"/>
                </a:solidFill>
              </a:rPr>
              <a:t>Cân</a:t>
            </a:r>
            <a:r>
              <a:rPr lang="en-US" sz="3200" dirty="0" smtClean="0">
                <a:solidFill>
                  <a:srgbClr val="00B0F0"/>
                </a:solidFill>
              </a:rPr>
              <a:t> </a:t>
            </a:r>
            <a:r>
              <a:rPr lang="en-US" sz="3200" dirty="0" err="1" smtClean="0">
                <a:solidFill>
                  <a:srgbClr val="00B0F0"/>
                </a:solidFill>
              </a:rPr>
              <a:t>đối</a:t>
            </a:r>
            <a:r>
              <a:rPr lang="en-US" sz="3200" dirty="0" smtClean="0">
                <a:solidFill>
                  <a:srgbClr val="00B0F0"/>
                </a:solidFill>
              </a:rPr>
              <a:t> </a:t>
            </a:r>
            <a:r>
              <a:rPr lang="en-US" sz="3200" dirty="0" err="1" smtClean="0">
                <a:solidFill>
                  <a:srgbClr val="00B0F0"/>
                </a:solidFill>
              </a:rPr>
              <a:t>chuyền</a:t>
            </a:r>
            <a:r>
              <a:rPr lang="en-US" sz="3200" dirty="0" smtClean="0">
                <a:solidFill>
                  <a:srgbClr val="00B0F0"/>
                </a:solidFill>
              </a:rPr>
              <a:t>:</a:t>
            </a:r>
          </a:p>
          <a:p>
            <a:pPr>
              <a:buNone/>
            </a:pPr>
            <a:r>
              <a:rPr lang="en-US" sz="3200" i="1" dirty="0" smtClean="0"/>
              <a:t>3.1 </a:t>
            </a:r>
            <a:r>
              <a:rPr lang="en-US" sz="3200" i="1" dirty="0" err="1" smtClean="0"/>
              <a:t>Mục</a:t>
            </a:r>
            <a:r>
              <a:rPr lang="en-US" sz="3200" i="1" dirty="0" smtClean="0"/>
              <a:t> </a:t>
            </a:r>
            <a:r>
              <a:rPr lang="en-US" sz="3200" i="1" dirty="0" err="1" smtClean="0"/>
              <a:t>đích</a:t>
            </a:r>
            <a:r>
              <a:rPr lang="en-US" sz="3200" i="1" dirty="0" smtClean="0"/>
              <a:t> </a:t>
            </a:r>
            <a:r>
              <a:rPr lang="en-US" sz="3200" i="1" dirty="0" err="1" smtClean="0"/>
              <a:t>cân</a:t>
            </a:r>
            <a:r>
              <a:rPr lang="en-US" sz="3200" i="1" dirty="0" smtClean="0"/>
              <a:t> </a:t>
            </a:r>
            <a:r>
              <a:rPr lang="en-US" sz="3200" i="1" dirty="0" err="1" smtClean="0"/>
              <a:t>đối</a:t>
            </a:r>
            <a:r>
              <a:rPr lang="en-US" sz="3200" i="1" dirty="0" smtClean="0"/>
              <a:t> </a:t>
            </a:r>
            <a:r>
              <a:rPr lang="en-US" sz="3200" i="1" dirty="0" err="1" smtClean="0"/>
              <a:t>chuyền</a:t>
            </a:r>
            <a:r>
              <a:rPr lang="en-US" sz="3200" i="1" dirty="0" smtClean="0"/>
              <a:t>:</a:t>
            </a:r>
          </a:p>
          <a:p>
            <a:pPr>
              <a:buFontTx/>
              <a:buChar char="-"/>
            </a:pPr>
            <a:r>
              <a:rPr lang="en-US" sz="3200" dirty="0" err="1" smtClean="0"/>
              <a:t>Giúp</a:t>
            </a:r>
            <a:r>
              <a:rPr lang="en-US" sz="3200" dirty="0" smtClean="0"/>
              <a:t> </a:t>
            </a:r>
            <a:r>
              <a:rPr lang="en-US" sz="3200" dirty="0" err="1" smtClean="0"/>
              <a:t>phân</a:t>
            </a:r>
            <a:r>
              <a:rPr lang="en-US" sz="3200" dirty="0" smtClean="0"/>
              <a:t> </a:t>
            </a:r>
            <a:r>
              <a:rPr lang="en-US" sz="3200" dirty="0" err="1" smtClean="0"/>
              <a:t>bổ</a:t>
            </a:r>
            <a:r>
              <a:rPr lang="en-US" sz="3200" dirty="0" smtClean="0"/>
              <a:t> </a:t>
            </a:r>
            <a:r>
              <a:rPr lang="en-US" sz="3200" dirty="0" err="1" smtClean="0"/>
              <a:t>đều</a:t>
            </a:r>
            <a:r>
              <a:rPr lang="en-US" sz="3200" dirty="0" smtClean="0"/>
              <a:t> </a:t>
            </a:r>
            <a:r>
              <a:rPr lang="en-US" sz="3200" dirty="0" err="1" smtClean="0"/>
              <a:t>công</a:t>
            </a:r>
            <a:r>
              <a:rPr lang="en-US" sz="3200" dirty="0" smtClean="0"/>
              <a:t> </a:t>
            </a:r>
            <a:r>
              <a:rPr lang="en-US" sz="3200" dirty="0" err="1" smtClean="0"/>
              <a:t>việc</a:t>
            </a:r>
            <a:r>
              <a:rPr lang="en-US" sz="3200" dirty="0" smtClean="0"/>
              <a:t> </a:t>
            </a:r>
            <a:r>
              <a:rPr lang="en-US" sz="3200" dirty="0" err="1" smtClean="0"/>
              <a:t>cho</a:t>
            </a:r>
            <a:r>
              <a:rPr lang="en-US" sz="3200" dirty="0" smtClean="0"/>
              <a:t> </a:t>
            </a:r>
            <a:r>
              <a:rPr lang="en-US" sz="3200" dirty="0" err="1" smtClean="0"/>
              <a:t>mỗi</a:t>
            </a:r>
            <a:r>
              <a:rPr lang="en-US" sz="3200" dirty="0" smtClean="0"/>
              <a:t> </a:t>
            </a:r>
            <a:r>
              <a:rPr lang="en-US" sz="3200" dirty="0" err="1" smtClean="0"/>
              <a:t>công</a:t>
            </a:r>
            <a:r>
              <a:rPr lang="en-US" sz="3200" dirty="0" smtClean="0"/>
              <a:t> </a:t>
            </a:r>
            <a:r>
              <a:rPr lang="en-US" sz="3200" dirty="0" err="1" smtClean="0"/>
              <a:t>nhân</a:t>
            </a:r>
            <a:r>
              <a:rPr lang="en-US" sz="3200" dirty="0" smtClean="0"/>
              <a:t> </a:t>
            </a:r>
            <a:r>
              <a:rPr lang="en-US" sz="3200" dirty="0" err="1" smtClean="0"/>
              <a:t>với</a:t>
            </a:r>
            <a:r>
              <a:rPr lang="en-US" sz="3200" dirty="0" smtClean="0"/>
              <a:t> </a:t>
            </a:r>
            <a:r>
              <a:rPr lang="en-US" sz="3200" dirty="0" err="1" smtClean="0"/>
              <a:t>lượng</a:t>
            </a:r>
            <a:r>
              <a:rPr lang="en-US" sz="3200" dirty="0" smtClean="0"/>
              <a:t> </a:t>
            </a:r>
            <a:r>
              <a:rPr lang="en-US" sz="3200" dirty="0" err="1" smtClean="0"/>
              <a:t>thời</a:t>
            </a:r>
            <a:r>
              <a:rPr lang="en-US" sz="3200" dirty="0" smtClean="0"/>
              <a:t> </a:t>
            </a:r>
            <a:r>
              <a:rPr lang="en-US" sz="3200" dirty="0" err="1" smtClean="0"/>
              <a:t>gian</a:t>
            </a:r>
            <a:r>
              <a:rPr lang="en-US" sz="3200" dirty="0" smtClean="0"/>
              <a:t> </a:t>
            </a:r>
            <a:r>
              <a:rPr lang="en-US" sz="3200" dirty="0" err="1" smtClean="0"/>
              <a:t>tương</a:t>
            </a:r>
            <a:r>
              <a:rPr lang="en-US" sz="3200" dirty="0" smtClean="0"/>
              <a:t> </a:t>
            </a:r>
            <a:r>
              <a:rPr lang="en-US" sz="3200" dirty="0" err="1" smtClean="0"/>
              <a:t>ứng</a:t>
            </a:r>
            <a:r>
              <a:rPr lang="en-US" sz="3200" dirty="0" smtClean="0"/>
              <a:t>.</a:t>
            </a:r>
          </a:p>
          <a:p>
            <a:pPr>
              <a:buFontTx/>
              <a:buChar char="-"/>
            </a:pPr>
            <a:r>
              <a:rPr lang="en-US" sz="3200" dirty="0" err="1" smtClean="0"/>
              <a:t>Dự</a:t>
            </a:r>
            <a:r>
              <a:rPr lang="en-US" sz="3200" dirty="0" smtClean="0"/>
              <a:t> </a:t>
            </a:r>
            <a:r>
              <a:rPr lang="en-US" sz="3200" dirty="0" err="1" smtClean="0"/>
              <a:t>đoán</a:t>
            </a:r>
            <a:r>
              <a:rPr lang="en-US" sz="3200" dirty="0" smtClean="0"/>
              <a:t> </a:t>
            </a:r>
            <a:r>
              <a:rPr lang="en-US" sz="3200" dirty="0" err="1" smtClean="0"/>
              <a:t>được</a:t>
            </a:r>
            <a:r>
              <a:rPr lang="en-US" sz="3200" dirty="0" smtClean="0"/>
              <a:t> </a:t>
            </a:r>
            <a:r>
              <a:rPr lang="en-US" sz="3200" dirty="0" err="1" smtClean="0"/>
              <a:t>những</a:t>
            </a:r>
            <a:r>
              <a:rPr lang="en-US" sz="3200" dirty="0" smtClean="0"/>
              <a:t> </a:t>
            </a:r>
            <a:r>
              <a:rPr lang="en-US" sz="3200" dirty="0" err="1" smtClean="0"/>
              <a:t>vấn</a:t>
            </a:r>
            <a:r>
              <a:rPr lang="en-US" sz="3200" dirty="0" smtClean="0"/>
              <a:t> </a:t>
            </a:r>
            <a:r>
              <a:rPr lang="en-US" sz="3200" dirty="0" err="1" smtClean="0"/>
              <a:t>đề</a:t>
            </a:r>
            <a:r>
              <a:rPr lang="en-US" sz="3200" dirty="0" smtClean="0"/>
              <a:t> </a:t>
            </a:r>
            <a:r>
              <a:rPr lang="en-US" sz="3200" dirty="0" err="1" smtClean="0"/>
              <a:t>có</a:t>
            </a:r>
            <a:r>
              <a:rPr lang="en-US" sz="3200" dirty="0" smtClean="0"/>
              <a:t> </a:t>
            </a:r>
            <a:r>
              <a:rPr lang="en-US" sz="3200" dirty="0" err="1" smtClean="0"/>
              <a:t>thể</a:t>
            </a:r>
            <a:r>
              <a:rPr lang="en-US" sz="3200" dirty="0" smtClean="0"/>
              <a:t> </a:t>
            </a:r>
            <a:r>
              <a:rPr lang="en-US" sz="3200" dirty="0" err="1" smtClean="0"/>
              <a:t>phát</a:t>
            </a:r>
            <a:r>
              <a:rPr lang="en-US" sz="3200" dirty="0" smtClean="0"/>
              <a:t> </a:t>
            </a:r>
            <a:r>
              <a:rPr lang="en-US" sz="3200" dirty="0" err="1" smtClean="0"/>
              <a:t>sinh</a:t>
            </a:r>
            <a:r>
              <a:rPr lang="en-US" sz="3200" dirty="0" smtClean="0"/>
              <a:t> </a:t>
            </a:r>
            <a:r>
              <a:rPr lang="en-US" sz="3200" dirty="0" err="1" smtClean="0"/>
              <a:t>trong</a:t>
            </a:r>
            <a:r>
              <a:rPr lang="en-US" sz="3200" dirty="0" smtClean="0"/>
              <a:t> </a:t>
            </a:r>
            <a:r>
              <a:rPr lang="en-US" sz="3200" dirty="0" err="1" smtClean="0"/>
              <a:t>tổ</a:t>
            </a:r>
            <a:r>
              <a:rPr lang="en-US" sz="3200" dirty="0" smtClean="0"/>
              <a:t> </a:t>
            </a:r>
            <a:r>
              <a:rPr lang="en-US" sz="3200" dirty="0" err="1" smtClean="0"/>
              <a:t>khi</a:t>
            </a:r>
            <a:r>
              <a:rPr lang="en-US" sz="3200" dirty="0" smtClean="0"/>
              <a:t> </a:t>
            </a:r>
            <a:r>
              <a:rPr lang="en-US" sz="3200" dirty="0" err="1" smtClean="0"/>
              <a:t>sx</a:t>
            </a:r>
            <a:endParaRPr lang="en-US" sz="3200" dirty="0" smtClean="0"/>
          </a:p>
          <a:p>
            <a:pPr>
              <a:buFontTx/>
              <a:buChar char="-"/>
            </a:pPr>
            <a:r>
              <a:rPr lang="en-US" sz="3200" dirty="0" err="1" smtClean="0"/>
              <a:t>Tận</a:t>
            </a:r>
            <a:r>
              <a:rPr lang="en-US" sz="3200" dirty="0" smtClean="0"/>
              <a:t> </a:t>
            </a:r>
            <a:r>
              <a:rPr lang="en-US" sz="3200" dirty="0" err="1" smtClean="0"/>
              <a:t>dụng</a:t>
            </a:r>
            <a:r>
              <a:rPr lang="en-US" sz="3200" dirty="0" smtClean="0"/>
              <a:t> </a:t>
            </a:r>
            <a:r>
              <a:rPr lang="en-US" sz="3200" dirty="0" err="1" smtClean="0"/>
              <a:t>hợp</a:t>
            </a:r>
            <a:r>
              <a:rPr lang="en-US" sz="3200" dirty="0" smtClean="0"/>
              <a:t> </a:t>
            </a:r>
            <a:r>
              <a:rPr lang="en-US" sz="3200" dirty="0" err="1" smtClean="0"/>
              <a:t>lý</a:t>
            </a:r>
            <a:r>
              <a:rPr lang="en-US" sz="3200" dirty="0" smtClean="0"/>
              <a:t> </a:t>
            </a:r>
            <a:r>
              <a:rPr lang="en-US" sz="3200" dirty="0" err="1" smtClean="0"/>
              <a:t>tay</a:t>
            </a:r>
            <a:r>
              <a:rPr lang="en-US" sz="3200" dirty="0" smtClean="0"/>
              <a:t> </a:t>
            </a:r>
            <a:r>
              <a:rPr lang="en-US" sz="3200" dirty="0" err="1" smtClean="0"/>
              <a:t>nghề</a:t>
            </a:r>
            <a:r>
              <a:rPr lang="en-US" sz="3200" dirty="0" smtClean="0"/>
              <a:t> </a:t>
            </a:r>
            <a:r>
              <a:rPr lang="en-US" sz="3200" dirty="0" err="1" smtClean="0"/>
              <a:t>công</a:t>
            </a:r>
            <a:r>
              <a:rPr lang="en-US" sz="3200" dirty="0" smtClean="0"/>
              <a:t> </a:t>
            </a:r>
            <a:r>
              <a:rPr lang="en-US" sz="3200" dirty="0" err="1" smtClean="0"/>
              <a:t>nhân</a:t>
            </a:r>
            <a:endParaRPr lang="en-US" sz="3200" dirty="0" smtClean="0"/>
          </a:p>
          <a:p>
            <a:pPr>
              <a:buFontTx/>
              <a:buChar cha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 calcmode="lin" valueType="num">
                                      <p:cBhvr additive="base">
                                        <p:cTn id="22"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4">
                                            <p:txEl>
                                              <p:pRg st="4" end="4"/>
                                            </p:txEl>
                                          </p:spTgt>
                                        </p:tgtEl>
                                        <p:attrNameLst>
                                          <p:attrName>style.visibility</p:attrName>
                                        </p:attrNameLst>
                                      </p:cBhvr>
                                      <p:to>
                                        <p:strVal val="visible"/>
                                      </p:to>
                                    </p:set>
                                    <p:anim calcmode="lin" valueType="num">
                                      <p:cBhvr additive="base">
                                        <p:cTn id="28"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4">
                                            <p:txEl>
                                              <p:pRg st="5" end="5"/>
                                            </p:txEl>
                                          </p:spTgt>
                                        </p:tgtEl>
                                        <p:attrNameLst>
                                          <p:attrName>style.visibility</p:attrName>
                                        </p:attrNameLst>
                                      </p:cBhvr>
                                      <p:to>
                                        <p:strVal val="visible"/>
                                      </p:to>
                                    </p:set>
                                    <p:anim calcmode="lin" valueType="num">
                                      <p:cBhvr additive="base">
                                        <p:cTn id="34"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buFontTx/>
              <a:buChar char="-"/>
            </a:pPr>
            <a:r>
              <a:rPr lang="en-US" dirty="0" err="1" smtClean="0"/>
              <a:t>Giúp</a:t>
            </a:r>
            <a:r>
              <a:rPr lang="en-US" dirty="0" smtClean="0"/>
              <a:t> </a:t>
            </a:r>
            <a:r>
              <a:rPr lang="en-US" dirty="0" err="1" smtClean="0"/>
              <a:t>chuyền</a:t>
            </a:r>
            <a:r>
              <a:rPr lang="en-US" dirty="0" smtClean="0"/>
              <a:t> may </a:t>
            </a:r>
            <a:r>
              <a:rPr lang="en-US" dirty="0" err="1" smtClean="0"/>
              <a:t>diễn</a:t>
            </a:r>
            <a:r>
              <a:rPr lang="en-US" dirty="0" smtClean="0"/>
              <a:t> </a:t>
            </a:r>
            <a:r>
              <a:rPr lang="en-US" dirty="0" err="1" smtClean="0"/>
              <a:t>ra</a:t>
            </a:r>
            <a:r>
              <a:rPr lang="en-US" dirty="0" smtClean="0"/>
              <a:t> </a:t>
            </a:r>
            <a:r>
              <a:rPr lang="en-US" dirty="0" err="1" smtClean="0"/>
              <a:t>trôi</a:t>
            </a:r>
            <a:r>
              <a:rPr lang="en-US" dirty="0" smtClean="0"/>
              <a:t> </a:t>
            </a:r>
            <a:r>
              <a:rPr lang="en-US" dirty="0" err="1" smtClean="0"/>
              <a:t>chảy</a:t>
            </a:r>
            <a:r>
              <a:rPr lang="en-US" dirty="0" smtClean="0"/>
              <a:t>, </a:t>
            </a:r>
            <a:r>
              <a:rPr lang="en-US" dirty="0" err="1" smtClean="0"/>
              <a:t>không</a:t>
            </a:r>
            <a:r>
              <a:rPr lang="en-US" dirty="0" smtClean="0"/>
              <a:t> </a:t>
            </a:r>
            <a:r>
              <a:rPr lang="en-US" dirty="0" err="1" smtClean="0"/>
              <a:t>bị</a:t>
            </a:r>
            <a:r>
              <a:rPr lang="en-US" dirty="0" smtClean="0"/>
              <a:t> </a:t>
            </a:r>
            <a:r>
              <a:rPr lang="en-US" dirty="0" err="1" smtClean="0"/>
              <a:t>ách</a:t>
            </a:r>
            <a:r>
              <a:rPr lang="en-US" dirty="0" smtClean="0"/>
              <a:t> </a:t>
            </a:r>
            <a:r>
              <a:rPr lang="en-US" dirty="0" err="1" smtClean="0"/>
              <a:t>tắc</a:t>
            </a:r>
            <a:r>
              <a:rPr lang="en-US" dirty="0" smtClean="0"/>
              <a:t> </a:t>
            </a:r>
            <a:r>
              <a:rPr lang="en-US" dirty="0" err="1" smtClean="0"/>
              <a:t>tại</a:t>
            </a:r>
            <a:r>
              <a:rPr lang="en-US" dirty="0" smtClean="0"/>
              <a:t> </a:t>
            </a:r>
            <a:r>
              <a:rPr lang="en-US" dirty="0" err="1" smtClean="0"/>
              <a:t>bất</a:t>
            </a:r>
            <a:r>
              <a:rPr lang="en-US" dirty="0" smtClean="0"/>
              <a:t> </a:t>
            </a:r>
            <a:r>
              <a:rPr lang="en-US" dirty="0" err="1" smtClean="0"/>
              <a:t>kì</a:t>
            </a:r>
            <a:r>
              <a:rPr lang="en-US" dirty="0" smtClean="0"/>
              <a:t> </a:t>
            </a:r>
            <a:r>
              <a:rPr lang="en-US" dirty="0" err="1" smtClean="0"/>
              <a:t>công</a:t>
            </a:r>
            <a:r>
              <a:rPr lang="en-US" dirty="0" smtClean="0"/>
              <a:t> </a:t>
            </a:r>
            <a:r>
              <a:rPr lang="en-US" dirty="0" err="1" smtClean="0"/>
              <a:t>đoạn</a:t>
            </a:r>
            <a:r>
              <a:rPr lang="en-US" dirty="0" smtClean="0"/>
              <a:t> </a:t>
            </a:r>
            <a:r>
              <a:rPr lang="en-US" dirty="0" err="1" smtClean="0"/>
              <a:t>nào</a:t>
            </a:r>
            <a:r>
              <a:rPr lang="en-US" dirty="0" smtClean="0"/>
              <a:t>.</a:t>
            </a:r>
          </a:p>
          <a:p>
            <a:pPr>
              <a:buFontTx/>
              <a:buChar char="-"/>
            </a:pPr>
            <a:r>
              <a:rPr lang="en-US" dirty="0" err="1" smtClean="0"/>
              <a:t>Đảm</a:t>
            </a:r>
            <a:r>
              <a:rPr lang="en-US" dirty="0" smtClean="0"/>
              <a:t> </a:t>
            </a:r>
            <a:r>
              <a:rPr lang="en-US" dirty="0" err="1" smtClean="0"/>
              <a:t>bảo</a:t>
            </a:r>
            <a:r>
              <a:rPr lang="en-US" dirty="0" smtClean="0"/>
              <a:t> </a:t>
            </a:r>
            <a:r>
              <a:rPr lang="en-US" dirty="0" err="1" smtClean="0"/>
              <a:t>duy</a:t>
            </a:r>
            <a:r>
              <a:rPr lang="en-US" dirty="0" smtClean="0"/>
              <a:t> </a:t>
            </a:r>
            <a:r>
              <a:rPr lang="en-US" dirty="0" err="1" smtClean="0"/>
              <a:t>trì</a:t>
            </a:r>
            <a:r>
              <a:rPr lang="en-US" dirty="0" smtClean="0"/>
              <a:t> </a:t>
            </a:r>
            <a:r>
              <a:rPr lang="en-US" dirty="0" err="1" smtClean="0"/>
              <a:t>năng</a:t>
            </a:r>
            <a:r>
              <a:rPr lang="en-US" dirty="0" smtClean="0"/>
              <a:t> </a:t>
            </a:r>
            <a:r>
              <a:rPr lang="en-US" dirty="0" err="1" smtClean="0"/>
              <a:t>suất</a:t>
            </a:r>
            <a:r>
              <a:rPr lang="en-US" dirty="0" smtClean="0"/>
              <a:t> </a:t>
            </a:r>
            <a:r>
              <a:rPr lang="en-US" dirty="0" err="1" smtClean="0"/>
              <a:t>và</a:t>
            </a:r>
            <a:r>
              <a:rPr lang="en-US" dirty="0" smtClean="0"/>
              <a:t> </a:t>
            </a:r>
            <a:r>
              <a:rPr lang="en-US" dirty="0" err="1" smtClean="0"/>
              <a:t>ổn</a:t>
            </a:r>
            <a:r>
              <a:rPr lang="en-US" dirty="0" smtClean="0"/>
              <a:t> </a:t>
            </a:r>
            <a:r>
              <a:rPr lang="en-US" dirty="0" err="1" smtClean="0"/>
              <a:t>định</a:t>
            </a:r>
            <a:r>
              <a:rPr lang="en-US" dirty="0" smtClean="0"/>
              <a:t> </a:t>
            </a:r>
            <a:r>
              <a:rPr lang="en-US" dirty="0" err="1" smtClean="0"/>
              <a:t>chuyền</a:t>
            </a:r>
            <a:r>
              <a:rPr lang="en-US" dirty="0" smtClean="0"/>
              <a:t> may</a:t>
            </a:r>
          </a:p>
          <a:p>
            <a:pPr>
              <a:buFontTx/>
              <a:buChar char="-"/>
            </a:pPr>
            <a:r>
              <a:rPr lang="en-US" dirty="0" err="1" smtClean="0"/>
              <a:t>Dễ</a:t>
            </a:r>
            <a:r>
              <a:rPr lang="en-US" dirty="0" smtClean="0"/>
              <a:t> </a:t>
            </a:r>
            <a:r>
              <a:rPr lang="en-US" dirty="0" err="1" smtClean="0"/>
              <a:t>quản</a:t>
            </a:r>
            <a:r>
              <a:rPr lang="en-US" dirty="0" smtClean="0"/>
              <a:t> </a:t>
            </a:r>
            <a:r>
              <a:rPr lang="en-US" dirty="0" err="1" smtClean="0"/>
              <a:t>lí</a:t>
            </a:r>
            <a:r>
              <a:rPr lang="en-US" dirty="0" smtClean="0"/>
              <a:t>, </a:t>
            </a:r>
            <a:r>
              <a:rPr lang="en-US" dirty="0" err="1" smtClean="0"/>
              <a:t>nhanh</a:t>
            </a:r>
            <a:r>
              <a:rPr lang="en-US" dirty="0" smtClean="0"/>
              <a:t> </a:t>
            </a:r>
            <a:r>
              <a:rPr lang="en-US" dirty="0" err="1" smtClean="0"/>
              <a:t>chóng</a:t>
            </a:r>
            <a:r>
              <a:rPr lang="en-US" dirty="0" smtClean="0"/>
              <a:t> </a:t>
            </a:r>
            <a:r>
              <a:rPr lang="en-US" dirty="0" err="1" smtClean="0"/>
              <a:t>phát</a:t>
            </a:r>
            <a:r>
              <a:rPr lang="en-US" dirty="0" smtClean="0"/>
              <a:t> </a:t>
            </a:r>
            <a:r>
              <a:rPr lang="en-US" dirty="0" err="1" smtClean="0"/>
              <a:t>hiện</a:t>
            </a:r>
            <a:r>
              <a:rPr lang="en-US" dirty="0" smtClean="0"/>
              <a:t> </a:t>
            </a:r>
            <a:r>
              <a:rPr lang="en-US" dirty="0" err="1" smtClean="0"/>
              <a:t>các</a:t>
            </a:r>
            <a:r>
              <a:rPr lang="en-US" dirty="0" smtClean="0"/>
              <a:t> </a:t>
            </a:r>
            <a:r>
              <a:rPr lang="en-US" dirty="0" err="1" smtClean="0"/>
              <a:t>bất</a:t>
            </a:r>
            <a:r>
              <a:rPr lang="en-US" dirty="0" smtClean="0"/>
              <a:t> </a:t>
            </a:r>
            <a:r>
              <a:rPr lang="en-US" dirty="0" err="1" smtClean="0"/>
              <a:t>ổn</a:t>
            </a:r>
            <a:r>
              <a:rPr lang="en-US" dirty="0" smtClean="0"/>
              <a:t> </a:t>
            </a:r>
            <a:r>
              <a:rPr lang="en-US" dirty="0" err="1" smtClean="0"/>
              <a:t>trên</a:t>
            </a:r>
            <a:r>
              <a:rPr lang="en-US" dirty="0" smtClean="0"/>
              <a:t> </a:t>
            </a:r>
            <a:r>
              <a:rPr lang="en-US" dirty="0" err="1" smtClean="0"/>
              <a:t>chuyền</a:t>
            </a:r>
            <a:endParaRPr lang="en-US" dirty="0" smtClean="0"/>
          </a:p>
          <a:p>
            <a:pPr>
              <a:buFontTx/>
              <a:buChar char="-"/>
            </a:pPr>
            <a:r>
              <a:rPr lang="en-US" dirty="0" err="1" smtClean="0"/>
              <a:t>Dễ</a:t>
            </a:r>
            <a:r>
              <a:rPr lang="en-US" dirty="0" smtClean="0"/>
              <a:t> </a:t>
            </a:r>
            <a:r>
              <a:rPr lang="en-US" dirty="0" err="1" smtClean="0"/>
              <a:t>kiểm</a:t>
            </a:r>
            <a:r>
              <a:rPr lang="en-US" dirty="0" smtClean="0"/>
              <a:t> </a:t>
            </a:r>
            <a:r>
              <a:rPr lang="en-US" dirty="0" err="1" smtClean="0"/>
              <a:t>tra</a:t>
            </a:r>
            <a:r>
              <a:rPr lang="en-US" dirty="0" smtClean="0"/>
              <a:t> </a:t>
            </a:r>
            <a:r>
              <a:rPr lang="en-US" dirty="0" err="1" smtClean="0"/>
              <a:t>và</a:t>
            </a:r>
            <a:r>
              <a:rPr lang="en-US" dirty="0" smtClean="0"/>
              <a:t> </a:t>
            </a:r>
            <a:r>
              <a:rPr lang="en-US" dirty="0" err="1" smtClean="0"/>
              <a:t>quản</a:t>
            </a:r>
            <a:r>
              <a:rPr lang="en-US" dirty="0" smtClean="0"/>
              <a:t> </a:t>
            </a:r>
            <a:r>
              <a:rPr lang="en-US" dirty="0" err="1" smtClean="0"/>
              <a:t>lí</a:t>
            </a:r>
            <a:r>
              <a:rPr lang="en-US" dirty="0" smtClean="0"/>
              <a:t> </a:t>
            </a:r>
            <a:r>
              <a:rPr lang="en-US" dirty="0" err="1" smtClean="0"/>
              <a:t>chất</a:t>
            </a:r>
            <a:r>
              <a:rPr lang="en-US" dirty="0" smtClean="0"/>
              <a:t> </a:t>
            </a:r>
            <a:r>
              <a:rPr lang="en-US" dirty="0" err="1" smtClean="0"/>
              <a:t>lượng</a:t>
            </a:r>
            <a:r>
              <a:rPr lang="en-US" dirty="0" smtClean="0"/>
              <a:t> sp</a:t>
            </a:r>
          </a:p>
          <a:p>
            <a:pPr>
              <a:buFontTx/>
              <a:buChar char="-"/>
            </a:pPr>
            <a:r>
              <a:rPr lang="en-US" dirty="0" err="1" smtClean="0"/>
              <a:t>Số</a:t>
            </a:r>
            <a:r>
              <a:rPr lang="en-US" dirty="0" smtClean="0"/>
              <a:t> </a:t>
            </a:r>
            <a:r>
              <a:rPr lang="en-US" dirty="0" err="1" smtClean="0"/>
              <a:t>lần</a:t>
            </a:r>
            <a:r>
              <a:rPr lang="en-US" dirty="0" smtClean="0"/>
              <a:t> </a:t>
            </a:r>
            <a:r>
              <a:rPr lang="en-US" dirty="0" err="1" smtClean="0"/>
              <a:t>hướng</a:t>
            </a:r>
            <a:r>
              <a:rPr lang="en-US" dirty="0" smtClean="0"/>
              <a:t> </a:t>
            </a:r>
            <a:r>
              <a:rPr lang="en-US" dirty="0" err="1" smtClean="0"/>
              <a:t>dẫn</a:t>
            </a:r>
            <a:r>
              <a:rPr lang="en-US" dirty="0" smtClean="0"/>
              <a:t> </a:t>
            </a:r>
            <a:r>
              <a:rPr lang="en-US" dirty="0" err="1" smtClean="0"/>
              <a:t>kỹ</a:t>
            </a:r>
            <a:r>
              <a:rPr lang="en-US" dirty="0" smtClean="0"/>
              <a:t> </a:t>
            </a:r>
            <a:r>
              <a:rPr lang="en-US" dirty="0" err="1" smtClean="0"/>
              <a:t>thuật</a:t>
            </a:r>
            <a:r>
              <a:rPr lang="en-US" dirty="0" smtClean="0"/>
              <a:t> </a:t>
            </a:r>
            <a:r>
              <a:rPr lang="en-US" dirty="0" err="1" smtClean="0"/>
              <a:t>và</a:t>
            </a:r>
            <a:r>
              <a:rPr lang="en-US" dirty="0" smtClean="0"/>
              <a:t>  </a:t>
            </a:r>
            <a:r>
              <a:rPr lang="en-US" dirty="0" err="1" smtClean="0"/>
              <a:t>thao</a:t>
            </a:r>
            <a:r>
              <a:rPr lang="en-US" dirty="0" smtClean="0"/>
              <a:t> </a:t>
            </a:r>
            <a:r>
              <a:rPr lang="en-US" dirty="0" err="1" smtClean="0"/>
              <a:t>tác</a:t>
            </a:r>
            <a:r>
              <a:rPr lang="en-US" dirty="0" smtClean="0"/>
              <a:t> </a:t>
            </a:r>
            <a:r>
              <a:rPr lang="en-US" dirty="0" err="1" smtClean="0"/>
              <a:t>giảm</a:t>
            </a:r>
            <a:r>
              <a:rPr lang="en-US" dirty="0" smtClean="0"/>
              <a:t> </a:t>
            </a:r>
            <a:r>
              <a:rPr lang="en-US" dirty="0" err="1" smtClean="0"/>
              <a:t>xuống</a:t>
            </a:r>
            <a:r>
              <a:rPr lang="en-US" dirty="0" smtClean="0"/>
              <a:t>.</a:t>
            </a:r>
          </a:p>
          <a:p>
            <a:pPr>
              <a:buFontTx/>
              <a:buChar char="-"/>
            </a:pPr>
            <a:endParaRPr lang="en-US" dirty="0" smtClean="0"/>
          </a:p>
          <a:p>
            <a:pPr>
              <a:buFontTx/>
              <a:buChar cha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990600"/>
            <a:ext cx="8229600" cy="5135563"/>
          </a:xfrm>
        </p:spPr>
        <p:txBody>
          <a:bodyPr>
            <a:normAutofit/>
          </a:bodyPr>
          <a:lstStyle/>
          <a:p>
            <a:pPr>
              <a:buNone/>
            </a:pPr>
            <a:r>
              <a:rPr lang="en-US" b="1" dirty="0" smtClean="0"/>
              <a:t>3.2 Cách lập bảng cân đối chuyền may:</a:t>
            </a:r>
          </a:p>
          <a:p>
            <a:pPr>
              <a:buNone/>
            </a:pPr>
            <a:r>
              <a:rPr lang="en-US" b="1" dirty="0" err="1" smtClean="0"/>
              <a:t>Bước</a:t>
            </a:r>
            <a:r>
              <a:rPr lang="en-US" b="1" dirty="0" smtClean="0"/>
              <a:t> 1</a:t>
            </a:r>
            <a:r>
              <a:rPr lang="en-US" dirty="0" smtClean="0"/>
              <a:t>: </a:t>
            </a:r>
            <a:r>
              <a:rPr lang="en-US" dirty="0" err="1" smtClean="0"/>
              <a:t>Từ</a:t>
            </a:r>
            <a:r>
              <a:rPr lang="en-US" dirty="0" smtClean="0"/>
              <a:t> </a:t>
            </a:r>
            <a:r>
              <a:rPr lang="en-US" dirty="0" err="1" smtClean="0"/>
              <a:t>bảng</a:t>
            </a:r>
            <a:r>
              <a:rPr lang="en-US" dirty="0" smtClean="0"/>
              <a:t> </a:t>
            </a:r>
            <a:r>
              <a:rPr lang="en-US" dirty="0" err="1" smtClean="0"/>
              <a:t>quy</a:t>
            </a:r>
            <a:r>
              <a:rPr lang="en-US" dirty="0" smtClean="0"/>
              <a:t> </a:t>
            </a:r>
            <a:r>
              <a:rPr lang="en-US" dirty="0" err="1" smtClean="0"/>
              <a:t>trình</a:t>
            </a:r>
            <a:r>
              <a:rPr lang="en-US" dirty="0" smtClean="0"/>
              <a:t> </a:t>
            </a:r>
            <a:r>
              <a:rPr lang="en-US" dirty="0" err="1" smtClean="0"/>
              <a:t>công</a:t>
            </a:r>
            <a:r>
              <a:rPr lang="en-US" dirty="0" smtClean="0"/>
              <a:t> </a:t>
            </a:r>
            <a:r>
              <a:rPr lang="en-US" dirty="0" err="1" smtClean="0"/>
              <a:t>nghệ</a:t>
            </a:r>
            <a:r>
              <a:rPr lang="en-US" dirty="0" smtClean="0"/>
              <a:t> may </a:t>
            </a:r>
            <a:r>
              <a:rPr lang="en-US" dirty="0" err="1" smtClean="0"/>
              <a:t>của</a:t>
            </a:r>
            <a:r>
              <a:rPr lang="en-US" dirty="0" smtClean="0"/>
              <a:t> sp, </a:t>
            </a:r>
            <a:r>
              <a:rPr lang="en-US" dirty="0" err="1" smtClean="0"/>
              <a:t>chọn</a:t>
            </a:r>
            <a:r>
              <a:rPr lang="en-US" dirty="0" smtClean="0"/>
              <a:t> BCV </a:t>
            </a:r>
            <a:r>
              <a:rPr lang="en-US" dirty="0" err="1" smtClean="0"/>
              <a:t>có</a:t>
            </a:r>
            <a:r>
              <a:rPr lang="en-US" dirty="0" smtClean="0"/>
              <a:t> </a:t>
            </a:r>
            <a:r>
              <a:rPr lang="en-US" dirty="0" err="1" smtClean="0"/>
              <a:t>hệ</a:t>
            </a:r>
            <a:r>
              <a:rPr lang="en-US" dirty="0" smtClean="0"/>
              <a:t> </a:t>
            </a:r>
            <a:r>
              <a:rPr lang="en-US" dirty="0" err="1" smtClean="0"/>
              <a:t>số</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từ</a:t>
            </a:r>
            <a:r>
              <a:rPr lang="en-US" dirty="0" smtClean="0"/>
              <a:t> 0.9 </a:t>
            </a:r>
            <a:r>
              <a:rPr lang="en-US" dirty="0" err="1" smtClean="0"/>
              <a:t>đến</a:t>
            </a:r>
            <a:r>
              <a:rPr lang="en-US" dirty="0" smtClean="0"/>
              <a:t> 1.1 </a:t>
            </a:r>
            <a:r>
              <a:rPr lang="en-US" dirty="0" err="1" smtClean="0"/>
              <a:t>để</a:t>
            </a:r>
            <a:r>
              <a:rPr lang="en-US" dirty="0" smtClean="0"/>
              <a:t> </a:t>
            </a:r>
            <a:r>
              <a:rPr lang="en-US" dirty="0" err="1" smtClean="0"/>
              <a:t>giao</a:t>
            </a:r>
            <a:r>
              <a:rPr lang="en-US" dirty="0" smtClean="0"/>
              <a:t> </a:t>
            </a:r>
            <a:r>
              <a:rPr lang="en-US" dirty="0" err="1" smtClean="0"/>
              <a:t>cho</a:t>
            </a:r>
            <a:r>
              <a:rPr lang="en-US" dirty="0" smtClean="0"/>
              <a:t> 1 </a:t>
            </a:r>
            <a:r>
              <a:rPr lang="en-US" dirty="0" err="1" smtClean="0"/>
              <a:t>công</a:t>
            </a:r>
            <a:r>
              <a:rPr lang="en-US" dirty="0" smtClean="0"/>
              <a:t> </a:t>
            </a:r>
            <a:r>
              <a:rPr lang="en-US" dirty="0" err="1" smtClean="0"/>
              <a:t>nhân</a:t>
            </a:r>
            <a:r>
              <a:rPr lang="en-US" dirty="0" smtClean="0"/>
              <a:t>.</a:t>
            </a:r>
          </a:p>
          <a:p>
            <a:pPr>
              <a:buNone/>
            </a:pPr>
            <a:r>
              <a:rPr lang="en-US" b="1" dirty="0" err="1" smtClean="0"/>
              <a:t>Bước</a:t>
            </a:r>
            <a:r>
              <a:rPr lang="en-US" b="1" dirty="0" smtClean="0"/>
              <a:t> 2</a:t>
            </a:r>
            <a:r>
              <a:rPr lang="en-US" dirty="0" smtClean="0"/>
              <a:t>: </a:t>
            </a:r>
            <a:r>
              <a:rPr lang="en-US" dirty="0" err="1" smtClean="0"/>
              <a:t>Tách</a:t>
            </a:r>
            <a:r>
              <a:rPr lang="en-US" dirty="0" smtClean="0"/>
              <a:t> </a:t>
            </a:r>
            <a:r>
              <a:rPr lang="en-US" dirty="0" err="1" smtClean="0"/>
              <a:t>và</a:t>
            </a:r>
            <a:r>
              <a:rPr lang="en-US" dirty="0" smtClean="0"/>
              <a:t> </a:t>
            </a:r>
            <a:r>
              <a:rPr lang="en-US" dirty="0" err="1" smtClean="0"/>
              <a:t>ghép</a:t>
            </a:r>
            <a:r>
              <a:rPr lang="en-US" dirty="0" smtClean="0"/>
              <a:t> </a:t>
            </a:r>
            <a:r>
              <a:rPr lang="en-US" dirty="0" err="1" smtClean="0"/>
              <a:t>các</a:t>
            </a:r>
            <a:r>
              <a:rPr lang="en-US" dirty="0" smtClean="0"/>
              <a:t> BCV </a:t>
            </a:r>
            <a:r>
              <a:rPr lang="en-US" dirty="0" err="1" smtClean="0"/>
              <a:t>còn</a:t>
            </a:r>
            <a:r>
              <a:rPr lang="en-US" dirty="0" smtClean="0"/>
              <a:t> </a:t>
            </a:r>
            <a:r>
              <a:rPr lang="en-US" dirty="0" err="1" smtClean="0"/>
              <a:t>lại</a:t>
            </a:r>
            <a:r>
              <a:rPr lang="en-US" dirty="0" smtClean="0"/>
              <a:t> </a:t>
            </a:r>
            <a:r>
              <a:rPr lang="en-US" dirty="0" err="1" smtClean="0"/>
              <a:t>sao</a:t>
            </a:r>
            <a:r>
              <a:rPr lang="en-US" dirty="0" smtClean="0"/>
              <a:t> </a:t>
            </a:r>
            <a:r>
              <a:rPr lang="en-US" dirty="0" err="1" smtClean="0"/>
              <a:t>cho</a:t>
            </a:r>
            <a:r>
              <a:rPr lang="en-US" dirty="0" smtClean="0"/>
              <a:t> </a:t>
            </a:r>
            <a:r>
              <a:rPr lang="en-US" dirty="0" err="1" smtClean="0"/>
              <a:t>số</a:t>
            </a:r>
            <a:r>
              <a:rPr lang="en-US" dirty="0" smtClean="0"/>
              <a:t> </a:t>
            </a:r>
            <a:r>
              <a:rPr lang="en-US" dirty="0" err="1" smtClean="0"/>
              <a:t>lượng</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tổng</a:t>
            </a:r>
            <a:r>
              <a:rPr lang="en-US" dirty="0" smtClean="0"/>
              <a:t> </a:t>
            </a:r>
            <a:r>
              <a:rPr lang="en-US" dirty="0" err="1" smtClean="0"/>
              <a:t>cộng</a:t>
            </a:r>
            <a:r>
              <a:rPr lang="en-US" dirty="0" smtClean="0"/>
              <a:t> </a:t>
            </a:r>
            <a:r>
              <a:rPr lang="en-US" dirty="0" err="1" smtClean="0"/>
              <a:t>nằm</a:t>
            </a:r>
            <a:r>
              <a:rPr lang="en-US" dirty="0" smtClean="0"/>
              <a:t> </a:t>
            </a:r>
            <a:r>
              <a:rPr lang="en-US" dirty="0" err="1" smtClean="0"/>
              <a:t>trong</a:t>
            </a:r>
            <a:r>
              <a:rPr lang="en-US" dirty="0" smtClean="0"/>
              <a:t> </a:t>
            </a:r>
            <a:r>
              <a:rPr lang="en-US" dirty="0" err="1" smtClean="0"/>
              <a:t>khoảng</a:t>
            </a:r>
            <a:r>
              <a:rPr lang="en-US" dirty="0" smtClean="0"/>
              <a:t> 0.9 </a:t>
            </a:r>
            <a:r>
              <a:rPr lang="en-US" dirty="0" err="1" smtClean="0"/>
              <a:t>đến</a:t>
            </a:r>
            <a:r>
              <a:rPr lang="en-US" dirty="0" smtClean="0"/>
              <a:t> 1.1 .</a:t>
            </a:r>
          </a:p>
          <a:p>
            <a:pPr>
              <a:buNone/>
            </a:pPr>
            <a:endParaRPr lang="en-US" dirty="0" smtClean="0"/>
          </a:p>
          <a:p>
            <a:pPr>
              <a:buNone/>
            </a:pPr>
            <a:endParaRPr lang="en-US" dirty="0" smtClean="0"/>
          </a:p>
          <a:p>
            <a:pPr>
              <a:buNone/>
            </a:pPr>
            <a:endParaRPr lang="en-US" dirty="0" smtClean="0"/>
          </a:p>
          <a:p>
            <a:pPr>
              <a:buNone/>
            </a:pPr>
            <a:endParaRPr lang="en-US" dirty="0" smtClean="0"/>
          </a:p>
          <a:p>
            <a:pPr>
              <a:buFontTx/>
              <a:buChar cha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checkerboard(across)">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7" presetClass="entr" presetSubtype="4"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a:buNone/>
            </a:pPr>
            <a:r>
              <a:rPr lang="en-US" b="1" dirty="0" err="1" smtClean="0"/>
              <a:t>Bước</a:t>
            </a:r>
            <a:r>
              <a:rPr lang="en-US" b="1" dirty="0" smtClean="0"/>
              <a:t> 3</a:t>
            </a:r>
            <a:r>
              <a:rPr lang="en-US" dirty="0" smtClean="0"/>
              <a:t>: </a:t>
            </a:r>
            <a:r>
              <a:rPr lang="en-US" dirty="0" err="1" smtClean="0"/>
              <a:t>Điền</a:t>
            </a:r>
            <a:r>
              <a:rPr lang="en-US" dirty="0" smtClean="0"/>
              <a:t> </a:t>
            </a:r>
            <a:r>
              <a:rPr lang="en-US" dirty="0" err="1" smtClean="0"/>
              <a:t>đầy</a:t>
            </a:r>
            <a:r>
              <a:rPr lang="en-US" dirty="0" smtClean="0"/>
              <a:t> </a:t>
            </a:r>
            <a:r>
              <a:rPr lang="en-US" dirty="0" err="1" smtClean="0"/>
              <a:t>đủ</a:t>
            </a:r>
            <a:r>
              <a:rPr lang="en-US" dirty="0" smtClean="0"/>
              <a:t> </a:t>
            </a:r>
            <a:r>
              <a:rPr lang="en-US" dirty="0" err="1" smtClean="0"/>
              <a:t>vào</a:t>
            </a:r>
            <a:r>
              <a:rPr lang="en-US" dirty="0" smtClean="0"/>
              <a:t> </a:t>
            </a:r>
            <a:r>
              <a:rPr lang="en-US" dirty="0" err="1" smtClean="0"/>
              <a:t>bảng</a:t>
            </a:r>
            <a:r>
              <a:rPr lang="en-US" dirty="0" smtClean="0"/>
              <a:t> </a:t>
            </a:r>
            <a:r>
              <a:rPr lang="en-US" dirty="0" err="1" smtClean="0"/>
              <a:t>cân</a:t>
            </a:r>
            <a:r>
              <a:rPr lang="en-US" dirty="0" smtClean="0"/>
              <a:t> </a:t>
            </a:r>
            <a:r>
              <a:rPr lang="en-US" dirty="0" err="1" smtClean="0"/>
              <a:t>đối</a:t>
            </a:r>
            <a:r>
              <a:rPr lang="en-US" dirty="0" smtClean="0"/>
              <a:t> </a:t>
            </a:r>
            <a:r>
              <a:rPr lang="en-US" dirty="0" err="1" smtClean="0"/>
              <a:t>chuyền</a:t>
            </a:r>
            <a:r>
              <a:rPr lang="en-US" dirty="0" smtClean="0"/>
              <a:t>.</a:t>
            </a:r>
          </a:p>
          <a:p>
            <a:pPr>
              <a:buNone/>
            </a:pPr>
            <a:r>
              <a:rPr lang="en-US" b="1" i="1" dirty="0" err="1" smtClean="0"/>
              <a:t>Các</a:t>
            </a:r>
            <a:r>
              <a:rPr lang="en-US" b="1" i="1" dirty="0" smtClean="0"/>
              <a:t> </a:t>
            </a:r>
            <a:r>
              <a:rPr lang="en-US" b="1" i="1" dirty="0" err="1" smtClean="0"/>
              <a:t>lưu</a:t>
            </a:r>
            <a:r>
              <a:rPr lang="en-US" b="1" i="1" dirty="0" smtClean="0"/>
              <a:t> ý </a:t>
            </a:r>
            <a:r>
              <a:rPr lang="en-US" b="1" i="1" dirty="0" err="1" smtClean="0"/>
              <a:t>khi</a:t>
            </a:r>
            <a:r>
              <a:rPr lang="en-US" b="1" i="1" dirty="0" smtClean="0"/>
              <a:t> </a:t>
            </a:r>
            <a:r>
              <a:rPr lang="en-US" b="1" i="1" dirty="0" err="1" smtClean="0"/>
              <a:t>cân</a:t>
            </a:r>
            <a:r>
              <a:rPr lang="en-US" b="1" i="1" dirty="0" smtClean="0"/>
              <a:t> </a:t>
            </a:r>
            <a:r>
              <a:rPr lang="en-US" b="1" i="1" dirty="0" err="1" smtClean="0"/>
              <a:t>đối</a:t>
            </a:r>
            <a:r>
              <a:rPr lang="en-US" b="1" i="1" dirty="0" smtClean="0"/>
              <a:t> </a:t>
            </a:r>
            <a:r>
              <a:rPr lang="en-US" b="1" i="1" dirty="0" err="1" smtClean="0"/>
              <a:t>chuyền</a:t>
            </a:r>
            <a:r>
              <a:rPr lang="en-US" dirty="0" smtClean="0"/>
              <a:t>: </a:t>
            </a:r>
          </a:p>
          <a:p>
            <a:pPr>
              <a:buFontTx/>
              <a:buChar char="-"/>
            </a:pPr>
            <a:r>
              <a:rPr lang="en-US" dirty="0" err="1" smtClean="0"/>
              <a:t>Cân</a:t>
            </a:r>
            <a:r>
              <a:rPr lang="en-US" dirty="0" smtClean="0"/>
              <a:t> </a:t>
            </a:r>
            <a:r>
              <a:rPr lang="en-US" dirty="0" err="1" smtClean="0"/>
              <a:t>đối</a:t>
            </a:r>
            <a:r>
              <a:rPr lang="en-US" dirty="0" smtClean="0"/>
              <a:t> </a:t>
            </a:r>
            <a:r>
              <a:rPr lang="en-US" dirty="0" err="1" smtClean="0"/>
              <a:t>dựa</a:t>
            </a:r>
            <a:r>
              <a:rPr lang="en-US" dirty="0" smtClean="0"/>
              <a:t> </a:t>
            </a:r>
            <a:r>
              <a:rPr lang="en-US" dirty="0" err="1" smtClean="0"/>
              <a:t>trên</a:t>
            </a:r>
            <a:r>
              <a:rPr lang="en-US" dirty="0" smtClean="0"/>
              <a:t> </a:t>
            </a:r>
            <a:r>
              <a:rPr lang="en-US" dirty="0" err="1" smtClean="0"/>
              <a:t>số</a:t>
            </a:r>
            <a:r>
              <a:rPr lang="en-US" dirty="0" smtClean="0"/>
              <a:t> </a:t>
            </a:r>
            <a:r>
              <a:rPr lang="en-US" dirty="0" err="1" smtClean="0"/>
              <a:t>lượng</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hiện</a:t>
            </a:r>
            <a:r>
              <a:rPr lang="en-US" dirty="0" smtClean="0"/>
              <a:t> </a:t>
            </a:r>
            <a:r>
              <a:rPr lang="en-US" dirty="0" err="1" smtClean="0"/>
              <a:t>có</a:t>
            </a:r>
            <a:r>
              <a:rPr lang="en-US" dirty="0" smtClean="0"/>
              <a:t> </a:t>
            </a:r>
            <a:r>
              <a:rPr lang="en-US" dirty="0" err="1" smtClean="0"/>
              <a:t>trên</a:t>
            </a:r>
            <a:r>
              <a:rPr lang="en-US" dirty="0" smtClean="0"/>
              <a:t> </a:t>
            </a:r>
            <a:r>
              <a:rPr lang="en-US" dirty="0" err="1" smtClean="0"/>
              <a:t>chuyền</a:t>
            </a:r>
            <a:r>
              <a:rPr lang="en-US" dirty="0" smtClean="0"/>
              <a:t>.</a:t>
            </a:r>
          </a:p>
          <a:p>
            <a:pPr>
              <a:buFontTx/>
              <a:buChar char="-"/>
            </a:pPr>
            <a:r>
              <a:rPr lang="en-US" dirty="0" smtClean="0"/>
              <a:t> </a:t>
            </a:r>
            <a:r>
              <a:rPr lang="en-US" dirty="0" err="1" smtClean="0"/>
              <a:t>Có</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dự</a:t>
            </a:r>
            <a:r>
              <a:rPr lang="en-US" dirty="0" smtClean="0"/>
              <a:t> </a:t>
            </a:r>
            <a:r>
              <a:rPr lang="en-US" dirty="0" err="1" smtClean="0"/>
              <a:t>trữ</a:t>
            </a:r>
            <a:r>
              <a:rPr lang="en-US" dirty="0" smtClean="0"/>
              <a:t> </a:t>
            </a:r>
            <a:r>
              <a:rPr lang="en-US" dirty="0" err="1" smtClean="0"/>
              <a:t>trên</a:t>
            </a:r>
            <a:r>
              <a:rPr lang="en-US" dirty="0" smtClean="0"/>
              <a:t> </a:t>
            </a:r>
            <a:r>
              <a:rPr lang="en-US" dirty="0" err="1" smtClean="0"/>
              <a:t>chuyền</a:t>
            </a:r>
            <a:r>
              <a:rPr lang="en-US" dirty="0" smtClean="0"/>
              <a:t> </a:t>
            </a:r>
            <a:r>
              <a:rPr lang="en-US" dirty="0" err="1" smtClean="0"/>
              <a:t>để</a:t>
            </a:r>
            <a:r>
              <a:rPr lang="en-US" dirty="0" smtClean="0"/>
              <a:t> </a:t>
            </a:r>
            <a:r>
              <a:rPr lang="en-US" dirty="0" err="1" smtClean="0"/>
              <a:t>bù</a:t>
            </a:r>
            <a:r>
              <a:rPr lang="en-US" dirty="0" smtClean="0"/>
              <a:t> </a:t>
            </a:r>
            <a:r>
              <a:rPr lang="en-US" dirty="0" err="1" smtClean="0"/>
              <a:t>đắp</a:t>
            </a:r>
            <a:r>
              <a:rPr lang="en-US" dirty="0" smtClean="0"/>
              <a:t> </a:t>
            </a:r>
            <a:r>
              <a:rPr lang="en-US" dirty="0" err="1" smtClean="0"/>
              <a:t>cho</a:t>
            </a:r>
            <a:r>
              <a:rPr lang="en-US" dirty="0" smtClean="0"/>
              <a:t> </a:t>
            </a:r>
            <a:r>
              <a:rPr lang="en-US" dirty="0" err="1" smtClean="0"/>
              <a:t>những</a:t>
            </a:r>
            <a:r>
              <a:rPr lang="en-US" dirty="0" smtClean="0"/>
              <a:t> </a:t>
            </a:r>
            <a:r>
              <a:rPr lang="en-US" dirty="0" err="1" smtClean="0"/>
              <a:t>trường</a:t>
            </a:r>
            <a:r>
              <a:rPr lang="en-US" dirty="0" smtClean="0"/>
              <a:t> </a:t>
            </a:r>
            <a:r>
              <a:rPr lang="en-US" dirty="0" err="1" smtClean="0"/>
              <a:t>hợp</a:t>
            </a:r>
            <a:r>
              <a:rPr lang="en-US" dirty="0" smtClean="0"/>
              <a:t> </a:t>
            </a:r>
            <a:r>
              <a:rPr lang="en-US" dirty="0" err="1" smtClean="0"/>
              <a:t>có</a:t>
            </a:r>
            <a:r>
              <a:rPr lang="en-US" dirty="0" smtClean="0"/>
              <a:t> </a:t>
            </a:r>
            <a:r>
              <a:rPr lang="en-US" dirty="0" err="1" smtClean="0"/>
              <a:t>vấn</a:t>
            </a:r>
            <a:r>
              <a:rPr lang="en-US" dirty="0" smtClean="0"/>
              <a:t> </a:t>
            </a:r>
            <a:r>
              <a:rPr lang="en-US" dirty="0" err="1" smtClean="0"/>
              <a:t>đề</a:t>
            </a:r>
            <a:r>
              <a:rPr lang="en-US" dirty="0" smtClean="0"/>
              <a:t> </a:t>
            </a:r>
            <a:r>
              <a:rPr lang="en-US" dirty="0" err="1" smtClean="0"/>
              <a:t>xảy</a:t>
            </a:r>
            <a:r>
              <a:rPr lang="en-US" dirty="0" smtClean="0"/>
              <a:t> </a:t>
            </a:r>
            <a:r>
              <a:rPr lang="en-US" dirty="0" err="1" smtClean="0"/>
              <a:t>ra</a:t>
            </a:r>
            <a:r>
              <a:rPr lang="en-US" dirty="0" smtClean="0"/>
              <a:t>.</a:t>
            </a:r>
          </a:p>
          <a:p>
            <a:pPr>
              <a:buFontTx/>
              <a:buChar char="-"/>
            </a:pPr>
            <a:r>
              <a:rPr lang="en-US" dirty="0" err="1" smtClean="0"/>
              <a:t>Với</a:t>
            </a:r>
            <a:r>
              <a:rPr lang="en-US" dirty="0" smtClean="0"/>
              <a:t> </a:t>
            </a:r>
            <a:r>
              <a:rPr lang="en-US" dirty="0" err="1" smtClean="0"/>
              <a:t>những</a:t>
            </a:r>
            <a:r>
              <a:rPr lang="en-US" dirty="0" smtClean="0"/>
              <a:t> BCV </a:t>
            </a:r>
            <a:r>
              <a:rPr lang="en-US" dirty="0" err="1" smtClean="0"/>
              <a:t>sử</a:t>
            </a:r>
            <a:r>
              <a:rPr lang="en-US" dirty="0" smtClean="0"/>
              <a:t> </a:t>
            </a:r>
            <a:r>
              <a:rPr lang="en-US" dirty="0" err="1" smtClean="0"/>
              <a:t>dụng</a:t>
            </a:r>
            <a:r>
              <a:rPr lang="en-US" dirty="0" smtClean="0"/>
              <a:t> </a:t>
            </a:r>
            <a:r>
              <a:rPr lang="en-US" dirty="0" err="1" smtClean="0"/>
              <a:t>thiết</a:t>
            </a:r>
            <a:r>
              <a:rPr lang="en-US" dirty="0" smtClean="0"/>
              <a:t> </a:t>
            </a:r>
            <a:r>
              <a:rPr lang="en-US" dirty="0" err="1" smtClean="0"/>
              <a:t>bị</a:t>
            </a:r>
            <a:r>
              <a:rPr lang="en-US" dirty="0" smtClean="0"/>
              <a:t> </a:t>
            </a:r>
            <a:r>
              <a:rPr lang="en-US" dirty="0" err="1" smtClean="0"/>
              <a:t>chuyên</a:t>
            </a:r>
            <a:r>
              <a:rPr lang="en-US" dirty="0" smtClean="0"/>
              <a:t> </a:t>
            </a:r>
            <a:r>
              <a:rPr lang="en-US" dirty="0" err="1" smtClean="0"/>
              <a:t>dụng</a:t>
            </a:r>
            <a:r>
              <a:rPr lang="en-US" dirty="0" smtClean="0"/>
              <a:t> </a:t>
            </a:r>
            <a:r>
              <a:rPr lang="en-US" dirty="0" err="1" smtClean="0"/>
              <a:t>có</a:t>
            </a:r>
            <a:r>
              <a:rPr lang="en-US" dirty="0" smtClean="0"/>
              <a:t> </a:t>
            </a:r>
            <a:r>
              <a:rPr lang="en-US" dirty="0" err="1" smtClean="0"/>
              <a:t>hệ</a:t>
            </a:r>
            <a:r>
              <a:rPr lang="en-US" dirty="0" smtClean="0"/>
              <a:t> </a:t>
            </a:r>
            <a:r>
              <a:rPr lang="en-US" dirty="0" err="1" smtClean="0"/>
              <a:t>số</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từ</a:t>
            </a:r>
            <a:r>
              <a:rPr lang="en-US" dirty="0" smtClean="0"/>
              <a:t> 1.2 </a:t>
            </a:r>
            <a:r>
              <a:rPr lang="en-US" dirty="0" err="1" smtClean="0"/>
              <a:t>đến</a:t>
            </a:r>
            <a:r>
              <a:rPr lang="en-US" dirty="0" smtClean="0"/>
              <a:t> 1.4,cần </a:t>
            </a:r>
            <a:r>
              <a:rPr lang="en-US" dirty="0" err="1" smtClean="0"/>
              <a:t>có</a:t>
            </a:r>
            <a:r>
              <a:rPr lang="en-US" dirty="0" smtClean="0"/>
              <a:t> </a:t>
            </a:r>
            <a:r>
              <a:rPr lang="en-US" dirty="0" err="1" smtClean="0"/>
              <a:t>thêm</a:t>
            </a:r>
            <a:r>
              <a:rPr lang="en-US" dirty="0" smtClean="0"/>
              <a:t> </a:t>
            </a:r>
            <a:r>
              <a:rPr lang="en-US" dirty="0" err="1" smtClean="0"/>
              <a:t>thợ</a:t>
            </a:r>
            <a:r>
              <a:rPr lang="en-US" dirty="0" smtClean="0"/>
              <a:t> </a:t>
            </a:r>
            <a:r>
              <a:rPr lang="en-US" dirty="0" err="1" smtClean="0"/>
              <a:t>phụ</a:t>
            </a:r>
            <a:r>
              <a:rPr lang="en-US" dirty="0" smtClean="0"/>
              <a:t>: </a:t>
            </a:r>
            <a:r>
              <a:rPr lang="en-US" dirty="0" err="1" smtClean="0"/>
              <a:t>cắt</a:t>
            </a:r>
            <a:r>
              <a:rPr lang="en-US" dirty="0" smtClean="0"/>
              <a:t> </a:t>
            </a:r>
            <a:r>
              <a:rPr lang="en-US" dirty="0" err="1" smtClean="0"/>
              <a:t>chỉ</a:t>
            </a:r>
            <a:r>
              <a:rPr lang="en-US" dirty="0" smtClean="0"/>
              <a:t>, </a:t>
            </a:r>
            <a:r>
              <a:rPr lang="en-US" dirty="0" err="1" smtClean="0"/>
              <a:t>xếp</a:t>
            </a:r>
            <a:r>
              <a:rPr lang="en-US" dirty="0" smtClean="0"/>
              <a:t> </a:t>
            </a:r>
            <a:r>
              <a:rPr lang="en-US" dirty="0" err="1" smtClean="0"/>
              <a:t>hàng</a:t>
            </a:r>
            <a:r>
              <a:rPr lang="en-US" dirty="0" smtClean="0"/>
              <a:t>…</a:t>
            </a:r>
            <a:r>
              <a:rPr lang="en-US" dirty="0" err="1" smtClean="0"/>
              <a:t>để</a:t>
            </a:r>
            <a:r>
              <a:rPr lang="en-US" dirty="0" smtClean="0"/>
              <a:t> </a:t>
            </a:r>
            <a:r>
              <a:rPr lang="en-US" dirty="0" err="1" smtClean="0"/>
              <a:t>tận</a:t>
            </a:r>
            <a:r>
              <a:rPr lang="en-US" dirty="0" smtClean="0"/>
              <a:t> </a:t>
            </a:r>
            <a:r>
              <a:rPr lang="en-US" dirty="0" err="1" smtClean="0"/>
              <a:t>dụng</a:t>
            </a:r>
            <a:r>
              <a:rPr lang="en-US" dirty="0" smtClean="0"/>
              <a:t> </a:t>
            </a:r>
            <a:r>
              <a:rPr lang="en-US" dirty="0" err="1" smtClean="0"/>
              <a:t>tối</a:t>
            </a:r>
            <a:r>
              <a:rPr lang="en-US" dirty="0" smtClean="0"/>
              <a:t> </a:t>
            </a:r>
            <a:r>
              <a:rPr lang="en-US" dirty="0" err="1" smtClean="0"/>
              <a:t>đa</a:t>
            </a:r>
            <a:r>
              <a:rPr lang="en-US" dirty="0" smtClean="0"/>
              <a:t> </a:t>
            </a:r>
            <a:r>
              <a:rPr lang="en-US" dirty="0" err="1" smtClean="0"/>
              <a:t>công</a:t>
            </a:r>
            <a:r>
              <a:rPr lang="en-US" dirty="0" smtClean="0"/>
              <a:t> </a:t>
            </a:r>
            <a:r>
              <a:rPr lang="en-US" dirty="0" err="1" smtClean="0"/>
              <a:t>suất</a:t>
            </a:r>
            <a:r>
              <a:rPr lang="en-US" dirty="0" smtClean="0"/>
              <a:t> </a:t>
            </a:r>
            <a:r>
              <a:rPr lang="en-US" dirty="0" err="1" smtClean="0"/>
              <a:t>máy</a:t>
            </a:r>
            <a:r>
              <a:rPr lang="en-US" dirty="0" smtClean="0"/>
              <a:t>.</a:t>
            </a:r>
          </a:p>
          <a:p>
            <a:endParaRPr lang="en-US"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r>
              <a:rPr lang="en-US" b="1" dirty="0" err="1" smtClean="0"/>
              <a:t>Bước</a:t>
            </a:r>
            <a:r>
              <a:rPr lang="en-US" b="1" dirty="0" smtClean="0"/>
              <a:t> 4: </a:t>
            </a:r>
            <a:r>
              <a:rPr lang="en-US" dirty="0" err="1" smtClean="0"/>
              <a:t>Bố</a:t>
            </a:r>
            <a:r>
              <a:rPr lang="en-US" dirty="0" smtClean="0"/>
              <a:t> </a:t>
            </a:r>
            <a:r>
              <a:rPr lang="en-US" dirty="0" err="1" smtClean="0"/>
              <a:t>trí</a:t>
            </a:r>
            <a:r>
              <a:rPr lang="en-US" dirty="0" smtClean="0"/>
              <a:t> </a:t>
            </a:r>
            <a:r>
              <a:rPr lang="en-US" dirty="0" err="1" smtClean="0"/>
              <a:t>cụm</a:t>
            </a:r>
            <a:r>
              <a:rPr lang="en-US" dirty="0" smtClean="0"/>
              <a:t> </a:t>
            </a:r>
            <a:r>
              <a:rPr lang="en-US" dirty="0" err="1" smtClean="0"/>
              <a:t>máy</a:t>
            </a:r>
            <a:r>
              <a:rPr lang="en-US" dirty="0" smtClean="0"/>
              <a:t> </a:t>
            </a:r>
            <a:r>
              <a:rPr lang="en-US" dirty="0" err="1" smtClean="0"/>
              <a:t>móc</a:t>
            </a:r>
            <a:r>
              <a:rPr lang="en-US" dirty="0" smtClean="0"/>
              <a:t> </a:t>
            </a:r>
            <a:r>
              <a:rPr lang="en-US" dirty="0" err="1" smtClean="0"/>
              <a:t>và</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lên</a:t>
            </a:r>
            <a:r>
              <a:rPr lang="en-US" dirty="0" smtClean="0"/>
              <a:t> </a:t>
            </a:r>
            <a:r>
              <a:rPr lang="en-US" dirty="0" err="1" smtClean="0"/>
              <a:t>mặt</a:t>
            </a:r>
            <a:r>
              <a:rPr lang="en-US" dirty="0" smtClean="0"/>
              <a:t> </a:t>
            </a:r>
            <a:r>
              <a:rPr lang="en-US" dirty="0" err="1" smtClean="0"/>
              <a:t>bằng</a:t>
            </a:r>
            <a:r>
              <a:rPr lang="en-US" dirty="0" smtClean="0"/>
              <a:t> </a:t>
            </a:r>
            <a:r>
              <a:rPr lang="en-US" dirty="0" err="1" smtClean="0"/>
              <a:t>sản</a:t>
            </a:r>
            <a:r>
              <a:rPr lang="en-US" dirty="0" smtClean="0"/>
              <a:t> </a:t>
            </a:r>
            <a:r>
              <a:rPr lang="en-US" dirty="0" err="1" smtClean="0"/>
              <a:t>xuất</a:t>
            </a:r>
            <a:r>
              <a:rPr lang="en-US" dirty="0" smtClean="0"/>
              <a:t>.</a:t>
            </a:r>
          </a:p>
          <a:p>
            <a:pPr>
              <a:buNone/>
            </a:pPr>
            <a:r>
              <a:rPr lang="en-US" b="1" dirty="0" err="1" smtClean="0"/>
              <a:t>Bước</a:t>
            </a:r>
            <a:r>
              <a:rPr lang="en-US" b="1" dirty="0" smtClean="0"/>
              <a:t> 5: </a:t>
            </a:r>
            <a:r>
              <a:rPr lang="en-US" dirty="0" err="1" smtClean="0"/>
              <a:t>Kiểm</a:t>
            </a:r>
            <a:r>
              <a:rPr lang="en-US" dirty="0" smtClean="0"/>
              <a:t> </a:t>
            </a:r>
            <a:r>
              <a:rPr lang="en-US" dirty="0" err="1" smtClean="0"/>
              <a:t>soát</a:t>
            </a:r>
            <a:r>
              <a:rPr lang="en-US" dirty="0" smtClean="0"/>
              <a:t> </a:t>
            </a:r>
            <a:r>
              <a:rPr lang="en-US" dirty="0" err="1" smtClean="0"/>
              <a:t>và</a:t>
            </a:r>
            <a:r>
              <a:rPr lang="en-US" dirty="0" smtClean="0"/>
              <a:t> </a:t>
            </a:r>
            <a:r>
              <a:rPr lang="en-US" dirty="0" err="1" smtClean="0"/>
              <a:t>duy</a:t>
            </a:r>
            <a:r>
              <a:rPr lang="en-US" dirty="0" smtClean="0"/>
              <a:t> </a:t>
            </a:r>
            <a:r>
              <a:rPr lang="en-US" dirty="0" err="1" smtClean="0"/>
              <a:t>trì</a:t>
            </a:r>
            <a:r>
              <a:rPr lang="en-US" dirty="0" smtClean="0"/>
              <a:t> </a:t>
            </a:r>
            <a:r>
              <a:rPr lang="en-US" dirty="0" err="1" smtClean="0"/>
              <a:t>cân</a:t>
            </a:r>
            <a:r>
              <a:rPr lang="en-US" dirty="0" smtClean="0"/>
              <a:t> </a:t>
            </a:r>
            <a:r>
              <a:rPr lang="en-US" dirty="0" err="1" smtClean="0"/>
              <a:t>đối</a:t>
            </a:r>
            <a:r>
              <a:rPr lang="en-US" dirty="0" smtClean="0"/>
              <a:t> </a:t>
            </a:r>
            <a:r>
              <a:rPr lang="en-US" dirty="0" err="1" smtClean="0"/>
              <a:t>chuyền</a:t>
            </a:r>
            <a:r>
              <a:rPr lang="en-US" dirty="0" smtClean="0"/>
              <a:t>:</a:t>
            </a:r>
          </a:p>
          <a:p>
            <a:pPr>
              <a:buFontTx/>
              <a:buChar char="-"/>
            </a:pPr>
            <a:r>
              <a:rPr lang="en-US" dirty="0" err="1" smtClean="0"/>
              <a:t>Kiểm</a:t>
            </a:r>
            <a:r>
              <a:rPr lang="en-US" dirty="0" smtClean="0"/>
              <a:t> </a:t>
            </a:r>
            <a:r>
              <a:rPr lang="en-US" dirty="0" err="1" smtClean="0"/>
              <a:t>soát</a:t>
            </a:r>
            <a:r>
              <a:rPr lang="en-US" dirty="0" smtClean="0"/>
              <a:t> </a:t>
            </a:r>
            <a:r>
              <a:rPr lang="en-US" dirty="0" err="1" smtClean="0"/>
              <a:t>số</a:t>
            </a:r>
            <a:r>
              <a:rPr lang="en-US" dirty="0" smtClean="0"/>
              <a:t> </a:t>
            </a:r>
            <a:r>
              <a:rPr lang="en-US" dirty="0" err="1" smtClean="0"/>
              <a:t>lượng</a:t>
            </a:r>
            <a:r>
              <a:rPr lang="en-US" dirty="0" smtClean="0"/>
              <a:t> </a:t>
            </a:r>
            <a:r>
              <a:rPr lang="en-US" dirty="0" err="1" smtClean="0"/>
              <a:t>hàng</a:t>
            </a:r>
            <a:r>
              <a:rPr lang="en-US" dirty="0" smtClean="0"/>
              <a:t> </a:t>
            </a:r>
            <a:r>
              <a:rPr lang="en-US" dirty="0" err="1" smtClean="0"/>
              <a:t>ra</a:t>
            </a:r>
            <a:r>
              <a:rPr lang="en-US" dirty="0" smtClean="0"/>
              <a:t> </a:t>
            </a:r>
            <a:r>
              <a:rPr lang="en-US" dirty="0" err="1" smtClean="0"/>
              <a:t>chuyền</a:t>
            </a:r>
            <a:r>
              <a:rPr lang="en-US" dirty="0" smtClean="0"/>
              <a:t>.</a:t>
            </a:r>
          </a:p>
          <a:p>
            <a:pPr>
              <a:buFontTx/>
              <a:buChar char="-"/>
            </a:pPr>
            <a:r>
              <a:rPr lang="en-US" dirty="0" err="1" smtClean="0"/>
              <a:t>Đưa</a:t>
            </a:r>
            <a:r>
              <a:rPr lang="en-US" dirty="0" smtClean="0"/>
              <a:t> </a:t>
            </a:r>
            <a:r>
              <a:rPr lang="en-US" dirty="0" err="1" smtClean="0"/>
              <a:t>ra</a:t>
            </a:r>
            <a:r>
              <a:rPr lang="en-US" dirty="0" smtClean="0"/>
              <a:t> </a:t>
            </a:r>
            <a:r>
              <a:rPr lang="en-US" dirty="0" err="1" smtClean="0"/>
              <a:t>biện</a:t>
            </a:r>
            <a:r>
              <a:rPr lang="en-US" dirty="0" smtClean="0"/>
              <a:t> </a:t>
            </a:r>
            <a:r>
              <a:rPr lang="en-US" dirty="0" err="1" smtClean="0"/>
              <a:t>pháp</a:t>
            </a:r>
            <a:r>
              <a:rPr lang="en-US" dirty="0" smtClean="0"/>
              <a:t> </a:t>
            </a:r>
            <a:r>
              <a:rPr lang="en-US" dirty="0" err="1" smtClean="0"/>
              <a:t>khắc</a:t>
            </a:r>
            <a:r>
              <a:rPr lang="en-US" dirty="0" smtClean="0"/>
              <a:t> </a:t>
            </a:r>
            <a:r>
              <a:rPr lang="en-US" dirty="0" err="1" smtClean="0"/>
              <a:t>phục</a:t>
            </a:r>
            <a:r>
              <a:rPr lang="en-US" dirty="0" smtClean="0"/>
              <a:t> </a:t>
            </a:r>
            <a:r>
              <a:rPr lang="en-US" dirty="0" err="1" smtClean="0"/>
              <a:t>khi</a:t>
            </a:r>
            <a:r>
              <a:rPr lang="en-US" dirty="0" smtClean="0"/>
              <a:t> </a:t>
            </a:r>
            <a:r>
              <a:rPr lang="en-US" dirty="0" err="1" smtClean="0"/>
              <a:t>có</a:t>
            </a:r>
            <a:r>
              <a:rPr lang="en-US" dirty="0" smtClean="0"/>
              <a:t> </a:t>
            </a:r>
            <a:r>
              <a:rPr lang="en-US" dirty="0" err="1" smtClean="0"/>
              <a:t>sự</a:t>
            </a:r>
            <a:r>
              <a:rPr lang="en-US" dirty="0" smtClean="0"/>
              <a:t> </a:t>
            </a:r>
            <a:r>
              <a:rPr lang="en-US" dirty="0" err="1" smtClean="0"/>
              <a:t>cố</a:t>
            </a:r>
            <a:r>
              <a:rPr lang="en-US" dirty="0" smtClean="0"/>
              <a:t> </a:t>
            </a:r>
            <a:r>
              <a:rPr lang="en-US" dirty="0" err="1" smtClean="0"/>
              <a:t>xảy</a:t>
            </a:r>
            <a:r>
              <a:rPr lang="en-US" dirty="0" smtClean="0"/>
              <a:t> </a:t>
            </a:r>
            <a:r>
              <a:rPr lang="en-US" dirty="0" err="1" smtClean="0"/>
              <a:t>ra</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3505200"/>
            <a:ext cx="3893279"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600200"/>
            <a:ext cx="4429125" cy="2974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62432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762000"/>
            <a:ext cx="8229600" cy="5364163"/>
          </a:xfrm>
        </p:spPr>
        <p:txBody>
          <a:bodyPr>
            <a:normAutofit fontScale="92500" lnSpcReduction="10000"/>
          </a:bodyPr>
          <a:lstStyle/>
          <a:p>
            <a:pPr>
              <a:buNone/>
            </a:pPr>
            <a:r>
              <a:rPr lang="en-US" b="1" i="1" dirty="0" err="1" smtClean="0">
                <a:solidFill>
                  <a:srgbClr val="FF0000"/>
                </a:solidFill>
              </a:rPr>
              <a:t>Lưu</a:t>
            </a:r>
            <a:r>
              <a:rPr lang="en-US" b="1" i="1" dirty="0" smtClean="0">
                <a:solidFill>
                  <a:srgbClr val="FF0000"/>
                </a:solidFill>
              </a:rPr>
              <a:t> ý </a:t>
            </a:r>
            <a:r>
              <a:rPr lang="en-US" b="1" i="1" dirty="0" err="1" smtClean="0">
                <a:solidFill>
                  <a:srgbClr val="FF0000"/>
                </a:solidFill>
              </a:rPr>
              <a:t>khi</a:t>
            </a:r>
            <a:r>
              <a:rPr lang="en-US" b="1" i="1" dirty="0" smtClean="0">
                <a:solidFill>
                  <a:srgbClr val="FF0000"/>
                </a:solidFill>
              </a:rPr>
              <a:t> </a:t>
            </a:r>
            <a:r>
              <a:rPr lang="en-US" b="1" i="1" dirty="0" err="1" smtClean="0">
                <a:solidFill>
                  <a:srgbClr val="FF0000"/>
                </a:solidFill>
              </a:rPr>
              <a:t>tách</a:t>
            </a:r>
            <a:r>
              <a:rPr lang="en-US" b="1" i="1" dirty="0" smtClean="0">
                <a:solidFill>
                  <a:srgbClr val="FF0000"/>
                </a:solidFill>
              </a:rPr>
              <a:t> </a:t>
            </a:r>
            <a:r>
              <a:rPr lang="en-US" b="1" i="1" dirty="0" err="1" smtClean="0">
                <a:solidFill>
                  <a:srgbClr val="FF0000"/>
                </a:solidFill>
              </a:rPr>
              <a:t>và</a:t>
            </a:r>
            <a:r>
              <a:rPr lang="en-US" b="1" i="1" dirty="0" smtClean="0">
                <a:solidFill>
                  <a:srgbClr val="FF0000"/>
                </a:solidFill>
              </a:rPr>
              <a:t> </a:t>
            </a:r>
            <a:r>
              <a:rPr lang="en-US" b="1" i="1" dirty="0" err="1" smtClean="0">
                <a:solidFill>
                  <a:srgbClr val="FF0000"/>
                </a:solidFill>
              </a:rPr>
              <a:t>ghép</a:t>
            </a:r>
            <a:r>
              <a:rPr lang="en-US" b="1" i="1" dirty="0" smtClean="0">
                <a:solidFill>
                  <a:srgbClr val="FF0000"/>
                </a:solidFill>
              </a:rPr>
              <a:t> </a:t>
            </a:r>
            <a:r>
              <a:rPr lang="en-US" b="1" i="1" dirty="0" err="1" smtClean="0">
                <a:solidFill>
                  <a:srgbClr val="FF0000"/>
                </a:solidFill>
              </a:rPr>
              <a:t>các</a:t>
            </a:r>
            <a:r>
              <a:rPr lang="en-US" b="1" i="1" dirty="0" smtClean="0">
                <a:solidFill>
                  <a:srgbClr val="FF0000"/>
                </a:solidFill>
              </a:rPr>
              <a:t> BCV:</a:t>
            </a:r>
          </a:p>
          <a:p>
            <a:pPr>
              <a:buFontTx/>
              <a:buChar char="-"/>
            </a:pPr>
            <a:r>
              <a:rPr lang="en-US" dirty="0" err="1" smtClean="0"/>
              <a:t>Cần</a:t>
            </a:r>
            <a:r>
              <a:rPr lang="en-US" dirty="0" smtClean="0"/>
              <a:t> </a:t>
            </a:r>
            <a:r>
              <a:rPr lang="en-US" dirty="0" err="1" smtClean="0"/>
              <a:t>tận</a:t>
            </a:r>
            <a:r>
              <a:rPr lang="en-US" dirty="0" smtClean="0"/>
              <a:t> </a:t>
            </a:r>
            <a:r>
              <a:rPr lang="en-US" dirty="0" err="1" smtClean="0"/>
              <a:t>dụng</a:t>
            </a:r>
            <a:r>
              <a:rPr lang="en-US" dirty="0" smtClean="0"/>
              <a:t> </a:t>
            </a:r>
            <a:r>
              <a:rPr lang="en-US" dirty="0" err="1" smtClean="0"/>
              <a:t>tối</a:t>
            </a:r>
            <a:r>
              <a:rPr lang="en-US" dirty="0" smtClean="0"/>
              <a:t> </a:t>
            </a:r>
            <a:r>
              <a:rPr lang="en-US" dirty="0" err="1" smtClean="0"/>
              <a:t>đa</a:t>
            </a:r>
            <a:r>
              <a:rPr lang="en-US" dirty="0" smtClean="0"/>
              <a:t> </a:t>
            </a:r>
            <a:r>
              <a:rPr lang="en-US" dirty="0" err="1" smtClean="0"/>
              <a:t>công</a:t>
            </a:r>
            <a:r>
              <a:rPr lang="en-US" dirty="0" smtClean="0"/>
              <a:t> </a:t>
            </a:r>
            <a:r>
              <a:rPr lang="en-US" dirty="0" err="1" smtClean="0"/>
              <a:t>suất</a:t>
            </a:r>
            <a:r>
              <a:rPr lang="en-US" dirty="0" smtClean="0"/>
              <a:t> </a:t>
            </a:r>
            <a:r>
              <a:rPr lang="en-US" dirty="0" err="1" smtClean="0"/>
              <a:t>máy</a:t>
            </a:r>
            <a:endParaRPr lang="en-US" dirty="0" smtClean="0"/>
          </a:p>
          <a:p>
            <a:pPr>
              <a:buFontTx/>
              <a:buChar char="-"/>
            </a:pPr>
            <a:r>
              <a:rPr lang="en-US" dirty="0" err="1" smtClean="0"/>
              <a:t>Giảm</a:t>
            </a:r>
            <a:r>
              <a:rPr lang="en-US" dirty="0" smtClean="0"/>
              <a:t> </a:t>
            </a:r>
            <a:r>
              <a:rPr lang="en-US" dirty="0" err="1" smtClean="0"/>
              <a:t>việc</a:t>
            </a:r>
            <a:r>
              <a:rPr lang="en-US" dirty="0" smtClean="0"/>
              <a:t> </a:t>
            </a:r>
            <a:r>
              <a:rPr lang="en-US" dirty="0" err="1" smtClean="0"/>
              <a:t>di</a:t>
            </a:r>
            <a:r>
              <a:rPr lang="en-US" dirty="0" smtClean="0"/>
              <a:t> </a:t>
            </a:r>
            <a:r>
              <a:rPr lang="en-US" dirty="0" err="1" smtClean="0"/>
              <a:t>chuyển</a:t>
            </a:r>
            <a:r>
              <a:rPr lang="en-US" dirty="0" smtClean="0"/>
              <a:t> </a:t>
            </a:r>
            <a:r>
              <a:rPr lang="en-US" dirty="0" err="1" smtClean="0"/>
              <a:t>bán</a:t>
            </a:r>
            <a:r>
              <a:rPr lang="en-US" dirty="0" smtClean="0"/>
              <a:t> </a:t>
            </a:r>
            <a:r>
              <a:rPr lang="en-US" dirty="0" err="1" smtClean="0"/>
              <a:t>thành</a:t>
            </a:r>
            <a:r>
              <a:rPr lang="en-US" dirty="0" smtClean="0"/>
              <a:t> </a:t>
            </a:r>
            <a:r>
              <a:rPr lang="en-US" dirty="0" err="1" smtClean="0"/>
              <a:t>phẩm</a:t>
            </a:r>
            <a:endParaRPr lang="en-US" dirty="0" smtClean="0"/>
          </a:p>
          <a:p>
            <a:pPr>
              <a:buFontTx/>
              <a:buChar char="-"/>
            </a:pPr>
            <a:r>
              <a:rPr lang="vi-VN" dirty="0" smtClean="0"/>
              <a:t>Ư</a:t>
            </a:r>
            <a:r>
              <a:rPr lang="en-US" dirty="0" smtClean="0"/>
              <a:t>u </a:t>
            </a:r>
            <a:r>
              <a:rPr lang="en-US" dirty="0" err="1" smtClean="0"/>
              <a:t>tiên</a:t>
            </a:r>
            <a:r>
              <a:rPr lang="en-US" dirty="0" smtClean="0"/>
              <a:t> </a:t>
            </a:r>
            <a:r>
              <a:rPr lang="en-US" dirty="0" err="1" smtClean="0"/>
              <a:t>ghép</a:t>
            </a:r>
            <a:r>
              <a:rPr lang="en-US" dirty="0" smtClean="0"/>
              <a:t> BCV </a:t>
            </a:r>
            <a:r>
              <a:rPr lang="en-US" dirty="0" err="1" smtClean="0"/>
              <a:t>có</a:t>
            </a:r>
            <a:r>
              <a:rPr lang="en-US" dirty="0" smtClean="0"/>
              <a:t> </a:t>
            </a:r>
            <a:r>
              <a:rPr lang="en-US" dirty="0" err="1" smtClean="0"/>
              <a:t>cùng</a:t>
            </a:r>
            <a:r>
              <a:rPr lang="en-US" dirty="0" smtClean="0"/>
              <a:t> </a:t>
            </a:r>
            <a:r>
              <a:rPr lang="en-US" dirty="0" err="1" smtClean="0"/>
              <a:t>loại</a:t>
            </a:r>
            <a:r>
              <a:rPr lang="en-US" dirty="0" smtClean="0"/>
              <a:t> </a:t>
            </a:r>
            <a:r>
              <a:rPr lang="en-US" dirty="0" err="1" smtClean="0"/>
              <a:t>máy</a:t>
            </a:r>
            <a:r>
              <a:rPr lang="en-US" dirty="0" smtClean="0"/>
              <a:t>, </a:t>
            </a:r>
            <a:r>
              <a:rPr lang="en-US" dirty="0" err="1" smtClean="0"/>
              <a:t>cùng</a:t>
            </a:r>
            <a:r>
              <a:rPr lang="en-US" dirty="0" smtClean="0"/>
              <a:t> </a:t>
            </a:r>
            <a:r>
              <a:rPr lang="en-US" dirty="0" err="1" smtClean="0"/>
              <a:t>cụm</a:t>
            </a:r>
            <a:r>
              <a:rPr lang="en-US" dirty="0" smtClean="0"/>
              <a:t> chi </a:t>
            </a:r>
            <a:r>
              <a:rPr lang="en-US" dirty="0" err="1" smtClean="0"/>
              <a:t>tiết</a:t>
            </a:r>
            <a:r>
              <a:rPr lang="en-US" dirty="0" smtClean="0"/>
              <a:t>.</a:t>
            </a:r>
          </a:p>
          <a:p>
            <a:pPr>
              <a:buFontTx/>
              <a:buChar char="-"/>
            </a:pPr>
            <a:r>
              <a:rPr lang="vi-VN" dirty="0" smtClean="0"/>
              <a:t>Ư</a:t>
            </a:r>
            <a:r>
              <a:rPr lang="en-US" dirty="0" smtClean="0"/>
              <a:t>u </a:t>
            </a:r>
            <a:r>
              <a:rPr lang="en-US" dirty="0" err="1" smtClean="0"/>
              <a:t>tiên</a:t>
            </a:r>
            <a:r>
              <a:rPr lang="en-US" dirty="0" smtClean="0"/>
              <a:t> </a:t>
            </a:r>
            <a:r>
              <a:rPr lang="en-US" dirty="0" err="1" smtClean="0"/>
              <a:t>ghép</a:t>
            </a:r>
            <a:r>
              <a:rPr lang="en-US" dirty="0" smtClean="0"/>
              <a:t> BCV </a:t>
            </a:r>
            <a:r>
              <a:rPr lang="en-US" dirty="0" err="1" smtClean="0"/>
              <a:t>có</a:t>
            </a:r>
            <a:r>
              <a:rPr lang="en-US" dirty="0" smtClean="0"/>
              <a:t> </a:t>
            </a:r>
            <a:r>
              <a:rPr lang="en-US" dirty="0" err="1" smtClean="0"/>
              <a:t>cùng</a:t>
            </a:r>
            <a:r>
              <a:rPr lang="en-US" dirty="0" smtClean="0"/>
              <a:t> </a:t>
            </a:r>
            <a:r>
              <a:rPr lang="en-US" dirty="0" err="1" smtClean="0"/>
              <a:t>loại</a:t>
            </a:r>
            <a:r>
              <a:rPr lang="en-US" dirty="0" smtClean="0"/>
              <a:t> </a:t>
            </a:r>
            <a:r>
              <a:rPr lang="en-US" dirty="0" err="1" smtClean="0"/>
              <a:t>máy</a:t>
            </a:r>
            <a:r>
              <a:rPr lang="en-US" dirty="0" smtClean="0"/>
              <a:t>, </a:t>
            </a:r>
            <a:r>
              <a:rPr lang="en-US" dirty="0" err="1" smtClean="0"/>
              <a:t>khác</a:t>
            </a:r>
            <a:r>
              <a:rPr lang="en-US" dirty="0" smtClean="0"/>
              <a:t> </a:t>
            </a:r>
            <a:r>
              <a:rPr lang="en-US" dirty="0" err="1" smtClean="0"/>
              <a:t>cụm</a:t>
            </a:r>
            <a:r>
              <a:rPr lang="en-US" dirty="0" smtClean="0"/>
              <a:t> chi </a:t>
            </a:r>
            <a:r>
              <a:rPr lang="en-US" dirty="0" err="1" smtClean="0"/>
              <a:t>tiết</a:t>
            </a:r>
            <a:r>
              <a:rPr lang="en-US" dirty="0" smtClean="0"/>
              <a:t>.</a:t>
            </a:r>
          </a:p>
          <a:p>
            <a:pPr>
              <a:buFontTx/>
              <a:buChar char="-"/>
            </a:pPr>
            <a:r>
              <a:rPr lang="en-US" dirty="0" err="1" smtClean="0"/>
              <a:t>Ghép</a:t>
            </a:r>
            <a:r>
              <a:rPr lang="en-US" dirty="0" smtClean="0"/>
              <a:t> BCV </a:t>
            </a:r>
            <a:r>
              <a:rPr lang="en-US" dirty="0" err="1" smtClean="0"/>
              <a:t>khác</a:t>
            </a:r>
            <a:r>
              <a:rPr lang="en-US" dirty="0" smtClean="0"/>
              <a:t> </a:t>
            </a:r>
            <a:r>
              <a:rPr lang="en-US" dirty="0" err="1" smtClean="0"/>
              <a:t>loại</a:t>
            </a:r>
            <a:r>
              <a:rPr lang="en-US" dirty="0" smtClean="0"/>
              <a:t> </a:t>
            </a:r>
            <a:r>
              <a:rPr lang="en-US" dirty="0" err="1" smtClean="0"/>
              <a:t>máy</a:t>
            </a:r>
            <a:r>
              <a:rPr lang="en-US" dirty="0" smtClean="0"/>
              <a:t> </a:t>
            </a:r>
            <a:r>
              <a:rPr lang="en-US" dirty="0" err="1" smtClean="0"/>
              <a:t>nhưng</a:t>
            </a:r>
            <a:r>
              <a:rPr lang="en-US" dirty="0" smtClean="0"/>
              <a:t> </a:t>
            </a:r>
            <a:r>
              <a:rPr lang="en-US" dirty="0" err="1" smtClean="0"/>
              <a:t>cùng</a:t>
            </a:r>
            <a:r>
              <a:rPr lang="en-US" dirty="0" smtClean="0"/>
              <a:t> 1 chi </a:t>
            </a:r>
            <a:r>
              <a:rPr lang="en-US" dirty="0" err="1" smtClean="0"/>
              <a:t>tiết</a:t>
            </a:r>
            <a:endParaRPr lang="en-US" dirty="0" smtClean="0"/>
          </a:p>
          <a:p>
            <a:pPr>
              <a:buFontTx/>
              <a:buChar char="-"/>
            </a:pPr>
            <a:r>
              <a:rPr lang="en-US" dirty="0" err="1" smtClean="0"/>
              <a:t>Cố</a:t>
            </a:r>
            <a:r>
              <a:rPr lang="en-US" dirty="0" smtClean="0"/>
              <a:t> </a:t>
            </a:r>
            <a:r>
              <a:rPr lang="en-US" dirty="0" err="1" smtClean="0"/>
              <a:t>gắng</a:t>
            </a:r>
            <a:r>
              <a:rPr lang="en-US" dirty="0" smtClean="0"/>
              <a:t> </a:t>
            </a:r>
            <a:r>
              <a:rPr lang="en-US" dirty="0" err="1" smtClean="0"/>
              <a:t>ghép</a:t>
            </a:r>
            <a:r>
              <a:rPr lang="en-US" dirty="0" smtClean="0"/>
              <a:t> </a:t>
            </a:r>
            <a:r>
              <a:rPr lang="en-US" dirty="0" err="1" smtClean="0"/>
              <a:t>các</a:t>
            </a:r>
            <a:r>
              <a:rPr lang="en-US" dirty="0" smtClean="0"/>
              <a:t> BCV </a:t>
            </a:r>
            <a:r>
              <a:rPr lang="en-US" dirty="0" err="1" smtClean="0"/>
              <a:t>là</a:t>
            </a:r>
            <a:r>
              <a:rPr lang="en-US" dirty="0" smtClean="0"/>
              <a:t> </a:t>
            </a:r>
            <a:r>
              <a:rPr lang="en-US" dirty="0" err="1" smtClean="0"/>
              <a:t>ít</a:t>
            </a:r>
            <a:r>
              <a:rPr lang="en-US" dirty="0" smtClean="0"/>
              <a:t> </a:t>
            </a:r>
            <a:r>
              <a:rPr lang="en-US" dirty="0" err="1" smtClean="0"/>
              <a:t>nhất</a:t>
            </a:r>
            <a:r>
              <a:rPr lang="en-US" dirty="0" smtClean="0"/>
              <a:t> </a:t>
            </a:r>
            <a:r>
              <a:rPr lang="en-US" dirty="0" err="1" smtClean="0"/>
              <a:t>cho</a:t>
            </a:r>
            <a:r>
              <a:rPr lang="en-US" dirty="0" smtClean="0"/>
              <a:t> 1 </a:t>
            </a:r>
            <a:r>
              <a:rPr lang="en-US" dirty="0" err="1" smtClean="0"/>
              <a:t>công</a:t>
            </a:r>
            <a:r>
              <a:rPr lang="en-US" dirty="0" smtClean="0"/>
              <a:t> </a:t>
            </a:r>
            <a:r>
              <a:rPr lang="en-US" dirty="0" err="1" smtClean="0"/>
              <a:t>nhân</a:t>
            </a:r>
            <a:r>
              <a:rPr lang="en-US" dirty="0" smtClean="0"/>
              <a:t> </a:t>
            </a:r>
            <a:r>
              <a:rPr lang="en-US" dirty="0" err="1" smtClean="0"/>
              <a:t>để</a:t>
            </a:r>
            <a:r>
              <a:rPr lang="en-US" dirty="0" smtClean="0"/>
              <a:t> </a:t>
            </a:r>
            <a:r>
              <a:rPr lang="en-US" dirty="0" err="1" smtClean="0"/>
              <a:t>tận</a:t>
            </a:r>
            <a:r>
              <a:rPr lang="en-US" dirty="0" smtClean="0"/>
              <a:t> </a:t>
            </a:r>
            <a:r>
              <a:rPr lang="en-US" dirty="0" err="1" smtClean="0"/>
              <a:t>dụng</a:t>
            </a:r>
            <a:r>
              <a:rPr lang="en-US" dirty="0" smtClean="0"/>
              <a:t> </a:t>
            </a:r>
            <a:r>
              <a:rPr lang="en-US" dirty="0" err="1" smtClean="0"/>
              <a:t>chuyên</a:t>
            </a:r>
            <a:r>
              <a:rPr lang="en-US" dirty="0" smtClean="0"/>
              <a:t> </a:t>
            </a:r>
            <a:r>
              <a:rPr lang="en-US" dirty="0" err="1" smtClean="0"/>
              <a:t>môn</a:t>
            </a:r>
            <a:r>
              <a:rPr lang="en-US" dirty="0" smtClean="0"/>
              <a:t> </a:t>
            </a:r>
            <a:r>
              <a:rPr lang="en-US" dirty="0" err="1" smtClean="0"/>
              <a:t>hóa</a:t>
            </a:r>
            <a:r>
              <a:rPr lang="en-US" dirty="0" smtClean="0"/>
              <a:t> </a:t>
            </a:r>
            <a:r>
              <a:rPr lang="en-US" dirty="0" err="1" smtClean="0"/>
              <a:t>của</a:t>
            </a:r>
            <a:r>
              <a:rPr lang="en-US" dirty="0" smtClean="0"/>
              <a:t> </a:t>
            </a:r>
            <a:r>
              <a:rPr lang="en-US" dirty="0" err="1" smtClean="0"/>
              <a:t>công</a:t>
            </a:r>
            <a:r>
              <a:rPr lang="en-US" dirty="0" smtClean="0"/>
              <a:t> </a:t>
            </a:r>
            <a:r>
              <a:rPr lang="en-US" dirty="0" err="1" smtClean="0"/>
              <a:t>nhân</a:t>
            </a:r>
            <a:r>
              <a:rPr lang="en-US" dirty="0" smtClean="0"/>
              <a:t>.</a:t>
            </a:r>
          </a:p>
          <a:p>
            <a:pPr>
              <a:buFontTx/>
              <a:buChar char="-"/>
            </a:pPr>
            <a:r>
              <a:rPr lang="en-US" dirty="0" err="1" smtClean="0"/>
              <a:t>Nên</a:t>
            </a:r>
            <a:r>
              <a:rPr lang="en-US" dirty="0" smtClean="0"/>
              <a:t> </a:t>
            </a:r>
            <a:r>
              <a:rPr lang="en-US" dirty="0" err="1" smtClean="0"/>
              <a:t>ghép</a:t>
            </a:r>
            <a:r>
              <a:rPr lang="en-US" dirty="0" smtClean="0"/>
              <a:t> </a:t>
            </a:r>
            <a:r>
              <a:rPr lang="en-US" dirty="0" err="1" smtClean="0"/>
              <a:t>các</a:t>
            </a:r>
            <a:r>
              <a:rPr lang="en-US" dirty="0" smtClean="0"/>
              <a:t> BCV </a:t>
            </a:r>
            <a:r>
              <a:rPr lang="en-US" dirty="0" err="1" smtClean="0"/>
              <a:t>có</a:t>
            </a:r>
            <a:r>
              <a:rPr lang="en-US" dirty="0" smtClean="0"/>
              <a:t> </a:t>
            </a:r>
            <a:r>
              <a:rPr lang="en-US" dirty="0" err="1" smtClean="0"/>
              <a:t>cùng</a:t>
            </a:r>
            <a:r>
              <a:rPr lang="en-US" dirty="0" smtClean="0"/>
              <a:t> </a:t>
            </a:r>
            <a:r>
              <a:rPr lang="en-US" dirty="0" err="1" smtClean="0"/>
              <a:t>bậc</a:t>
            </a:r>
            <a:r>
              <a:rPr lang="en-US" dirty="0" smtClean="0"/>
              <a:t> </a:t>
            </a:r>
            <a:r>
              <a:rPr lang="en-US" dirty="0" err="1" smtClean="0"/>
              <a:t>thợ</a:t>
            </a:r>
            <a:endParaRPr lang="en-US" dirty="0" smtClean="0"/>
          </a:p>
          <a:p>
            <a:pPr>
              <a:buFontTx/>
              <a:buChar char="-"/>
            </a:pPr>
            <a:endParaRPr lang="en-US" dirty="0" smtClean="0"/>
          </a:p>
          <a:p>
            <a:pPr>
              <a:buFontTx/>
              <a:buChar char="-"/>
            </a:pPr>
            <a:endParaRPr lang="en-US" dirty="0" smtClean="0"/>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additive="base">
                                        <p:cTn id="30"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blinds(horizontal)">
                                      <p:cBhvr>
                                        <p:cTn id="36" dur="500"/>
                                        <p:tgtEl>
                                          <p:spTgt spid="3">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8" presetClass="entr" presetSubtype="16"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diamond(in)">
                                      <p:cBhvr>
                                        <p:cTn id="41" dur="2000"/>
                                        <p:tgtEl>
                                          <p:spTgt spid="3">
                                            <p:txEl>
                                              <p:pRg st="6" end="6"/>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4" presetClass="entr" presetSubtype="16" fill="hold" nodeType="click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box(in)">
                                      <p:cBhvr>
                                        <p:cTn id="4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smtClean="0">
                <a:solidFill>
                  <a:srgbClr val="FF0000"/>
                </a:solidFill>
              </a:rPr>
              <a:t>4.Các cách bố trí chuyền may trong nhà máy</a:t>
            </a:r>
            <a:endParaRPr lang="en-US" sz="3600" b="1"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97021687"/>
              </p:ext>
            </p:extLst>
          </p:nvPr>
        </p:nvGraphicFramePr>
        <p:xfrm>
          <a:off x="533400" y="1828800"/>
          <a:ext cx="8229600" cy="5358157"/>
        </p:xfrm>
        <a:graphic>
          <a:graphicData uri="http://schemas.openxmlformats.org/drawingml/2006/table">
            <a:tbl>
              <a:tblPr firstRow="1" bandRow="1">
                <a:tableStyleId>{5C22544A-7EE6-4342-B048-85BDC9FD1C3A}</a:tableStyleId>
              </a:tblPr>
              <a:tblGrid>
                <a:gridCol w="1981200"/>
                <a:gridCol w="2971800"/>
                <a:gridCol w="3276600"/>
              </a:tblGrid>
              <a:tr h="543768">
                <a:tc>
                  <a:txBody>
                    <a:bodyPr/>
                    <a:lstStyle/>
                    <a:p>
                      <a:r>
                        <a:rPr lang="en-US" sz="2000" dirty="0" err="1" smtClean="0"/>
                        <a:t>Cách</a:t>
                      </a:r>
                      <a:r>
                        <a:rPr lang="en-US" sz="2000" baseline="0" dirty="0" smtClean="0"/>
                        <a:t> </a:t>
                      </a:r>
                      <a:r>
                        <a:rPr lang="en-US" sz="2000" baseline="0" dirty="0" err="1" smtClean="0"/>
                        <a:t>thức</a:t>
                      </a:r>
                      <a:endParaRPr lang="en-US" sz="2000" dirty="0"/>
                    </a:p>
                  </a:txBody>
                  <a:tcPr/>
                </a:tc>
                <a:tc>
                  <a:txBody>
                    <a:bodyPr/>
                    <a:lstStyle/>
                    <a:p>
                      <a:r>
                        <a:rPr lang="vi-VN" sz="2000" dirty="0" smtClean="0"/>
                        <a:t>Ư</a:t>
                      </a:r>
                      <a:r>
                        <a:rPr lang="en-US" sz="2000" dirty="0" smtClean="0"/>
                        <a:t>u</a:t>
                      </a:r>
                      <a:r>
                        <a:rPr lang="en-US" sz="2000" baseline="0" dirty="0" smtClean="0"/>
                        <a:t> </a:t>
                      </a:r>
                      <a:r>
                        <a:rPr lang="en-US" sz="2000" baseline="0" dirty="0" err="1" smtClean="0"/>
                        <a:t>điểm</a:t>
                      </a:r>
                      <a:endParaRPr lang="en-US" sz="2000" dirty="0"/>
                    </a:p>
                  </a:txBody>
                  <a:tcPr/>
                </a:tc>
                <a:tc>
                  <a:txBody>
                    <a:bodyPr/>
                    <a:lstStyle/>
                    <a:p>
                      <a:r>
                        <a:rPr lang="en-US" sz="2000" dirty="0" err="1" smtClean="0"/>
                        <a:t>Nhược</a:t>
                      </a:r>
                      <a:r>
                        <a:rPr lang="en-US" sz="2000" dirty="0" smtClean="0"/>
                        <a:t> </a:t>
                      </a:r>
                      <a:r>
                        <a:rPr lang="en-US" sz="2000" dirty="0" err="1" smtClean="0"/>
                        <a:t>điểm</a:t>
                      </a:r>
                      <a:endParaRPr lang="en-US" sz="2000" dirty="0"/>
                    </a:p>
                  </a:txBody>
                  <a:tcPr/>
                </a:tc>
              </a:tr>
              <a:tr h="3875831">
                <a:tc>
                  <a:txBody>
                    <a:bodyPr/>
                    <a:lstStyle/>
                    <a:p>
                      <a:pPr>
                        <a:buFontTx/>
                        <a:buNone/>
                      </a:pPr>
                      <a:r>
                        <a:rPr lang="en-US" sz="2000" smtClean="0">
                          <a:solidFill>
                            <a:srgbClr val="FF0000"/>
                          </a:solidFill>
                        </a:rPr>
                        <a:t>4.1.Bố </a:t>
                      </a:r>
                      <a:r>
                        <a:rPr lang="en-US" sz="2000" dirty="0" err="1" smtClean="0">
                          <a:solidFill>
                            <a:srgbClr val="FF0000"/>
                          </a:solidFill>
                        </a:rPr>
                        <a:t>trí</a:t>
                      </a:r>
                      <a:r>
                        <a:rPr lang="en-US" sz="2000" baseline="0" dirty="0" smtClean="0">
                          <a:solidFill>
                            <a:srgbClr val="FF0000"/>
                          </a:solidFill>
                        </a:rPr>
                        <a:t> </a:t>
                      </a:r>
                      <a:r>
                        <a:rPr lang="en-US" sz="2000" baseline="0" dirty="0" err="1" smtClean="0">
                          <a:solidFill>
                            <a:srgbClr val="FF0000"/>
                          </a:solidFill>
                        </a:rPr>
                        <a:t>theo</a:t>
                      </a:r>
                      <a:r>
                        <a:rPr lang="en-US" sz="2000" baseline="0" dirty="0" smtClean="0">
                          <a:solidFill>
                            <a:srgbClr val="FF0000"/>
                          </a:solidFill>
                        </a:rPr>
                        <a:t> sp: </a:t>
                      </a:r>
                      <a:r>
                        <a:rPr lang="en-US" sz="2000" baseline="0" dirty="0" err="1" smtClean="0"/>
                        <a:t>máy</a:t>
                      </a:r>
                      <a:r>
                        <a:rPr lang="en-US" sz="2000" baseline="0" dirty="0" smtClean="0"/>
                        <a:t> </a:t>
                      </a:r>
                      <a:r>
                        <a:rPr lang="en-US" sz="2000" baseline="0" dirty="0" err="1" smtClean="0"/>
                        <a:t>móc</a:t>
                      </a:r>
                      <a:r>
                        <a:rPr lang="en-US" sz="2000" baseline="0" dirty="0" smtClean="0"/>
                        <a:t> </a:t>
                      </a:r>
                      <a:r>
                        <a:rPr lang="en-US" sz="2000" baseline="0" dirty="0" err="1" smtClean="0"/>
                        <a:t>được</a:t>
                      </a:r>
                      <a:r>
                        <a:rPr lang="en-US" sz="2000" baseline="0" dirty="0" smtClean="0"/>
                        <a:t> </a:t>
                      </a:r>
                      <a:r>
                        <a:rPr lang="en-US" sz="2000" baseline="0" dirty="0" err="1" smtClean="0"/>
                        <a:t>sắp</a:t>
                      </a:r>
                      <a:r>
                        <a:rPr lang="en-US" sz="2000" baseline="0" dirty="0" smtClean="0"/>
                        <a:t> </a:t>
                      </a:r>
                      <a:r>
                        <a:rPr lang="en-US" sz="2000" baseline="0" dirty="0" err="1" smtClean="0"/>
                        <a:t>xếp</a:t>
                      </a:r>
                      <a:r>
                        <a:rPr lang="en-US" sz="2000" baseline="0" dirty="0" smtClean="0"/>
                        <a:t> </a:t>
                      </a:r>
                      <a:r>
                        <a:rPr lang="en-US" sz="2000" baseline="0" dirty="0" err="1" smtClean="0"/>
                        <a:t>theo</a:t>
                      </a:r>
                      <a:r>
                        <a:rPr lang="en-US" sz="2000" baseline="0" dirty="0" smtClean="0"/>
                        <a:t> </a:t>
                      </a:r>
                      <a:r>
                        <a:rPr lang="en-US" sz="2000" baseline="0" dirty="0" err="1" smtClean="0"/>
                        <a:t>dòng</a:t>
                      </a:r>
                      <a:r>
                        <a:rPr lang="en-US" sz="2000" baseline="0" dirty="0" smtClean="0"/>
                        <a:t> </a:t>
                      </a:r>
                      <a:r>
                        <a:rPr lang="en-US" sz="2000" baseline="0" dirty="0" err="1" smtClean="0"/>
                        <a:t>chảy</a:t>
                      </a:r>
                      <a:r>
                        <a:rPr lang="en-US" sz="2000" baseline="0" dirty="0" smtClean="0"/>
                        <a:t> </a:t>
                      </a:r>
                      <a:r>
                        <a:rPr lang="en-US" sz="2000" baseline="0" dirty="0" err="1" smtClean="0"/>
                        <a:t>của</a:t>
                      </a:r>
                      <a:r>
                        <a:rPr lang="en-US" sz="2000" baseline="0" dirty="0" smtClean="0"/>
                        <a:t> </a:t>
                      </a:r>
                      <a:r>
                        <a:rPr lang="en-US" sz="2000" baseline="0" dirty="0" err="1" smtClean="0"/>
                        <a:t>các</a:t>
                      </a:r>
                      <a:r>
                        <a:rPr lang="en-US" sz="2000" baseline="0" dirty="0" smtClean="0"/>
                        <a:t> BCV</a:t>
                      </a:r>
                    </a:p>
                    <a:p>
                      <a:pPr>
                        <a:buFontTx/>
                        <a:buChar char="-"/>
                      </a:pPr>
                      <a:endParaRPr lang="en-US" sz="2000" baseline="0" dirty="0" smtClean="0"/>
                    </a:p>
                    <a:p>
                      <a:pPr>
                        <a:buFontTx/>
                        <a:buChar char="-"/>
                      </a:pPr>
                      <a:endParaRPr lang="en-US" sz="2000" baseline="0" dirty="0" smtClean="0"/>
                    </a:p>
                    <a:p>
                      <a:pPr>
                        <a:buFontTx/>
                        <a:buChar char="-"/>
                      </a:pPr>
                      <a:endParaRPr lang="en-US" sz="2000" baseline="0" dirty="0" smtClean="0"/>
                    </a:p>
                    <a:p>
                      <a:pPr>
                        <a:buFontTx/>
                        <a:buChar char="-"/>
                      </a:pPr>
                      <a:endParaRPr lang="en-US" sz="2000" baseline="0" dirty="0" smtClean="0"/>
                    </a:p>
                    <a:p>
                      <a:pPr>
                        <a:buFontTx/>
                        <a:buChar char="-"/>
                      </a:pPr>
                      <a:endParaRPr lang="en-US" sz="2000" baseline="0" dirty="0" smtClean="0"/>
                    </a:p>
                    <a:p>
                      <a:pPr>
                        <a:buFontTx/>
                        <a:buChar char="-"/>
                      </a:pPr>
                      <a:endParaRPr lang="en-US" sz="2000" baseline="0" dirty="0" smtClean="0"/>
                    </a:p>
                    <a:p>
                      <a:pPr>
                        <a:buFontTx/>
                        <a:buChar char="-"/>
                      </a:pPr>
                      <a:endParaRPr lang="en-US" sz="2000" dirty="0"/>
                    </a:p>
                  </a:txBody>
                  <a:tcPr/>
                </a:tc>
                <a:tc>
                  <a:txBody>
                    <a:bodyPr/>
                    <a:lstStyle/>
                    <a:p>
                      <a:pPr>
                        <a:buFontTx/>
                        <a:buChar char="-"/>
                      </a:pPr>
                      <a:r>
                        <a:rPr lang="en-US" sz="2000" dirty="0" err="1" smtClean="0"/>
                        <a:t>Ít</a:t>
                      </a:r>
                      <a:r>
                        <a:rPr lang="en-US" sz="2000" dirty="0" smtClean="0"/>
                        <a:t> </a:t>
                      </a:r>
                      <a:r>
                        <a:rPr lang="en-US" sz="2000" dirty="0" err="1" smtClean="0"/>
                        <a:t>sự</a:t>
                      </a:r>
                      <a:r>
                        <a:rPr lang="en-US" sz="2000" dirty="0" smtClean="0"/>
                        <a:t> </a:t>
                      </a:r>
                      <a:r>
                        <a:rPr lang="en-US" sz="2000" dirty="0" err="1" smtClean="0"/>
                        <a:t>trì</a:t>
                      </a:r>
                      <a:r>
                        <a:rPr lang="en-US" sz="2000" dirty="0" smtClean="0"/>
                        <a:t> </a:t>
                      </a:r>
                      <a:r>
                        <a:rPr lang="en-US" sz="2000" dirty="0" err="1" smtClean="0"/>
                        <a:t>hoãn</a:t>
                      </a:r>
                      <a:r>
                        <a:rPr lang="en-US" sz="2000" dirty="0" smtClean="0"/>
                        <a:t> </a:t>
                      </a:r>
                      <a:r>
                        <a:rPr lang="en-US" sz="2000" dirty="0" err="1" smtClean="0"/>
                        <a:t>và</a:t>
                      </a:r>
                      <a:r>
                        <a:rPr lang="en-US" sz="2000" dirty="0" smtClean="0"/>
                        <a:t> </a:t>
                      </a:r>
                      <a:r>
                        <a:rPr lang="en-US" sz="2000" dirty="0" err="1" smtClean="0"/>
                        <a:t>di</a:t>
                      </a:r>
                      <a:r>
                        <a:rPr lang="en-US" sz="2000" dirty="0" smtClean="0"/>
                        <a:t> </a:t>
                      </a:r>
                      <a:r>
                        <a:rPr lang="en-US" sz="2000" dirty="0" err="1" smtClean="0"/>
                        <a:t>chuyển</a:t>
                      </a:r>
                      <a:r>
                        <a:rPr lang="en-US" sz="2000" dirty="0" smtClean="0"/>
                        <a:t> </a:t>
                      </a:r>
                      <a:r>
                        <a:rPr lang="en-US" sz="2000" dirty="0" err="1" smtClean="0"/>
                        <a:t>vật</a:t>
                      </a:r>
                      <a:r>
                        <a:rPr lang="en-US" sz="2000" dirty="0" smtClean="0"/>
                        <a:t> </a:t>
                      </a:r>
                      <a:r>
                        <a:rPr lang="en-US" sz="2000" dirty="0" err="1" smtClean="0"/>
                        <a:t>liệu</a:t>
                      </a:r>
                      <a:r>
                        <a:rPr lang="en-US" sz="2000" dirty="0" smtClean="0"/>
                        <a:t>.</a:t>
                      </a:r>
                    </a:p>
                    <a:p>
                      <a:pPr>
                        <a:buFontTx/>
                        <a:buChar char="-"/>
                      </a:pPr>
                      <a:r>
                        <a:rPr lang="en-US" sz="2000" dirty="0" err="1" smtClean="0"/>
                        <a:t>Hệ</a:t>
                      </a:r>
                      <a:r>
                        <a:rPr lang="en-US" sz="2000" dirty="0" smtClean="0"/>
                        <a:t> </a:t>
                      </a:r>
                      <a:r>
                        <a:rPr lang="en-US" sz="2000" dirty="0" err="1" smtClean="0"/>
                        <a:t>thống</a:t>
                      </a:r>
                      <a:r>
                        <a:rPr lang="en-US" sz="2000" dirty="0" smtClean="0"/>
                        <a:t> </a:t>
                      </a:r>
                      <a:r>
                        <a:rPr lang="en-US" sz="2000" dirty="0" err="1" smtClean="0"/>
                        <a:t>kiểm</a:t>
                      </a:r>
                      <a:r>
                        <a:rPr lang="en-US" sz="2000" dirty="0" smtClean="0"/>
                        <a:t> </a:t>
                      </a:r>
                      <a:r>
                        <a:rPr lang="en-US" sz="2000" dirty="0" err="1" smtClean="0"/>
                        <a:t>soát</a:t>
                      </a:r>
                      <a:r>
                        <a:rPr lang="en-US" sz="2000" dirty="0" smtClean="0"/>
                        <a:t> </a:t>
                      </a:r>
                      <a:r>
                        <a:rPr lang="en-US" sz="2000" dirty="0" err="1" smtClean="0"/>
                        <a:t>sản</a:t>
                      </a:r>
                      <a:r>
                        <a:rPr lang="en-US" sz="2000" dirty="0" smtClean="0"/>
                        <a:t> </a:t>
                      </a:r>
                      <a:r>
                        <a:rPr lang="en-US" sz="2000" dirty="0" err="1" smtClean="0"/>
                        <a:t>xuất</a:t>
                      </a:r>
                      <a:r>
                        <a:rPr lang="en-US" sz="2000" dirty="0" smtClean="0"/>
                        <a:t> </a:t>
                      </a:r>
                      <a:r>
                        <a:rPr lang="en-US" sz="2000" dirty="0" err="1" smtClean="0"/>
                        <a:t>đơn</a:t>
                      </a:r>
                      <a:r>
                        <a:rPr lang="en-US" sz="2000" dirty="0" smtClean="0"/>
                        <a:t> </a:t>
                      </a:r>
                      <a:r>
                        <a:rPr lang="en-US" sz="2000" dirty="0" err="1" smtClean="0"/>
                        <a:t>giản</a:t>
                      </a:r>
                      <a:r>
                        <a:rPr lang="en-US" sz="2000" dirty="0" smtClean="0"/>
                        <a:t> </a:t>
                      </a:r>
                      <a:r>
                        <a:rPr lang="en-US" sz="2000" dirty="0" err="1" smtClean="0"/>
                        <a:t>hơn</a:t>
                      </a:r>
                      <a:endParaRPr lang="en-US" sz="2000" dirty="0" smtClean="0"/>
                    </a:p>
                    <a:p>
                      <a:pPr>
                        <a:buFontTx/>
                        <a:buChar char="-"/>
                      </a:pPr>
                      <a:r>
                        <a:rPr lang="en-US" sz="2000" dirty="0" smtClean="0"/>
                        <a:t>Chi </a:t>
                      </a:r>
                      <a:r>
                        <a:rPr lang="en-US" sz="2000" dirty="0" err="1" smtClean="0"/>
                        <a:t>phí</a:t>
                      </a:r>
                      <a:r>
                        <a:rPr lang="en-US" sz="2000" dirty="0" smtClean="0"/>
                        <a:t> </a:t>
                      </a:r>
                      <a:r>
                        <a:rPr lang="en-US" sz="2000" dirty="0" err="1" smtClean="0"/>
                        <a:t>sản</a:t>
                      </a:r>
                      <a:r>
                        <a:rPr lang="en-US" sz="2000" dirty="0" smtClean="0"/>
                        <a:t> </a:t>
                      </a:r>
                      <a:r>
                        <a:rPr lang="en-US" sz="2000" dirty="0" err="1" smtClean="0"/>
                        <a:t>xuất</a:t>
                      </a:r>
                      <a:r>
                        <a:rPr lang="en-US" sz="2000" dirty="0" smtClean="0"/>
                        <a:t> </a:t>
                      </a:r>
                      <a:r>
                        <a:rPr lang="en-US" sz="2000" dirty="0" err="1" smtClean="0"/>
                        <a:t>thấp</a:t>
                      </a:r>
                      <a:r>
                        <a:rPr lang="en-US" sz="2000" dirty="0" smtClean="0"/>
                        <a:t> </a:t>
                      </a:r>
                      <a:r>
                        <a:rPr lang="en-US" sz="2000" dirty="0" err="1" smtClean="0"/>
                        <a:t>nếu</a:t>
                      </a:r>
                      <a:r>
                        <a:rPr lang="en-US" sz="2000" dirty="0" smtClean="0"/>
                        <a:t> </a:t>
                      </a:r>
                      <a:r>
                        <a:rPr lang="en-US" sz="2000" dirty="0" err="1" smtClean="0"/>
                        <a:t>tỉ</a:t>
                      </a:r>
                      <a:r>
                        <a:rPr lang="en-US" sz="2000" dirty="0" smtClean="0"/>
                        <a:t> </a:t>
                      </a:r>
                      <a:r>
                        <a:rPr lang="en-US" sz="2000" dirty="0" err="1" smtClean="0"/>
                        <a:t>lệ</a:t>
                      </a:r>
                      <a:r>
                        <a:rPr lang="en-US" sz="2000" dirty="0" smtClean="0"/>
                        <a:t> </a:t>
                      </a:r>
                      <a:r>
                        <a:rPr lang="en-US" sz="2000" dirty="0" err="1" smtClean="0"/>
                        <a:t>sx</a:t>
                      </a:r>
                      <a:r>
                        <a:rPr lang="en-US" sz="2000" dirty="0" smtClean="0"/>
                        <a:t> </a:t>
                      </a:r>
                      <a:r>
                        <a:rPr lang="en-US" sz="2000" dirty="0" err="1" smtClean="0"/>
                        <a:t>cao</a:t>
                      </a:r>
                      <a:r>
                        <a:rPr lang="en-US" sz="2000" dirty="0" smtClean="0"/>
                        <a:t>.</a:t>
                      </a:r>
                    </a:p>
                    <a:p>
                      <a:pPr>
                        <a:buFontTx/>
                        <a:buChar char="-"/>
                      </a:pPr>
                      <a:r>
                        <a:rPr lang="en-US" sz="2000" dirty="0" err="1" smtClean="0"/>
                        <a:t>Công</a:t>
                      </a:r>
                      <a:r>
                        <a:rPr lang="en-US" sz="2000" dirty="0" smtClean="0"/>
                        <a:t> </a:t>
                      </a:r>
                      <a:r>
                        <a:rPr lang="en-US" sz="2000" dirty="0" err="1" smtClean="0"/>
                        <a:t>nhân</a:t>
                      </a:r>
                      <a:r>
                        <a:rPr lang="en-US" sz="2000" dirty="0" smtClean="0"/>
                        <a:t> </a:t>
                      </a:r>
                      <a:r>
                        <a:rPr lang="en-US" sz="2000" dirty="0" err="1" smtClean="0"/>
                        <a:t>được</a:t>
                      </a:r>
                      <a:r>
                        <a:rPr lang="en-US" sz="2000" dirty="0" smtClean="0"/>
                        <a:t> </a:t>
                      </a:r>
                      <a:r>
                        <a:rPr lang="en-US" sz="2000" dirty="0" err="1" smtClean="0"/>
                        <a:t>chuyên</a:t>
                      </a:r>
                      <a:r>
                        <a:rPr lang="en-US" sz="2000" dirty="0" smtClean="0"/>
                        <a:t> </a:t>
                      </a:r>
                      <a:r>
                        <a:rPr lang="en-US" sz="2000" dirty="0" err="1" smtClean="0"/>
                        <a:t>môn</a:t>
                      </a:r>
                      <a:r>
                        <a:rPr lang="en-US" sz="2000" dirty="0" smtClean="0"/>
                        <a:t> </a:t>
                      </a:r>
                      <a:r>
                        <a:rPr lang="en-US" sz="2000" dirty="0" err="1" smtClean="0"/>
                        <a:t>hóa</a:t>
                      </a:r>
                      <a:r>
                        <a:rPr lang="en-US" sz="2000" dirty="0" smtClean="0"/>
                        <a:t>, </a:t>
                      </a:r>
                      <a:r>
                        <a:rPr lang="en-US" sz="2000" dirty="0" err="1" smtClean="0"/>
                        <a:t>năng</a:t>
                      </a:r>
                      <a:r>
                        <a:rPr lang="en-US" sz="2000" dirty="0" smtClean="0"/>
                        <a:t> </a:t>
                      </a:r>
                      <a:r>
                        <a:rPr lang="en-US" sz="2000" dirty="0" err="1" smtClean="0"/>
                        <a:t>suất</a:t>
                      </a:r>
                      <a:r>
                        <a:rPr lang="en-US" sz="2000" dirty="0" smtClean="0"/>
                        <a:t> </a:t>
                      </a:r>
                      <a:r>
                        <a:rPr lang="en-US" sz="2000" dirty="0" err="1" smtClean="0"/>
                        <a:t>cao</a:t>
                      </a:r>
                      <a:r>
                        <a:rPr lang="en-US" sz="2000" dirty="0" smtClean="0"/>
                        <a:t>.</a:t>
                      </a:r>
                    </a:p>
                    <a:p>
                      <a:endParaRPr lang="en-US" sz="2000" dirty="0"/>
                    </a:p>
                  </a:txBody>
                  <a:tcPr/>
                </a:tc>
                <a:tc>
                  <a:txBody>
                    <a:bodyPr/>
                    <a:lstStyle/>
                    <a:p>
                      <a:pPr>
                        <a:buFontTx/>
                        <a:buChar char="-"/>
                      </a:pPr>
                      <a:r>
                        <a:rPr lang="en-US" sz="2000" dirty="0" smtClean="0"/>
                        <a:t>S </a:t>
                      </a:r>
                      <a:r>
                        <a:rPr lang="en-US" sz="2000" dirty="0" err="1" smtClean="0"/>
                        <a:t>lớn</a:t>
                      </a:r>
                      <a:r>
                        <a:rPr lang="en-US" sz="2000" dirty="0" smtClean="0"/>
                        <a:t>.</a:t>
                      </a:r>
                    </a:p>
                    <a:p>
                      <a:pPr>
                        <a:buFontTx/>
                        <a:buChar char="-"/>
                      </a:pPr>
                      <a:r>
                        <a:rPr lang="en-US" sz="2000" dirty="0" err="1" smtClean="0"/>
                        <a:t>Kém</a:t>
                      </a:r>
                      <a:r>
                        <a:rPr lang="en-US" sz="2000" dirty="0" smtClean="0"/>
                        <a:t> </a:t>
                      </a:r>
                      <a:r>
                        <a:rPr lang="en-US" sz="2000" dirty="0" err="1" smtClean="0"/>
                        <a:t>linh</a:t>
                      </a:r>
                      <a:r>
                        <a:rPr lang="en-US" sz="2000" dirty="0" smtClean="0"/>
                        <a:t> </a:t>
                      </a:r>
                      <a:r>
                        <a:rPr lang="en-US" sz="2000" dirty="0" err="1" smtClean="0"/>
                        <a:t>hoạt</a:t>
                      </a:r>
                      <a:endParaRPr lang="en-US" sz="2000" dirty="0" smtClean="0"/>
                    </a:p>
                    <a:p>
                      <a:pPr>
                        <a:buFontTx/>
                        <a:buChar char="-"/>
                      </a:pPr>
                      <a:r>
                        <a:rPr lang="en-US" sz="2000" dirty="0" err="1" smtClean="0"/>
                        <a:t>Số</a:t>
                      </a:r>
                      <a:r>
                        <a:rPr lang="en-US" sz="2000" dirty="0" smtClean="0"/>
                        <a:t> </a:t>
                      </a:r>
                      <a:r>
                        <a:rPr lang="en-US" sz="2000" dirty="0" err="1" smtClean="0"/>
                        <a:t>lượng</a:t>
                      </a:r>
                      <a:r>
                        <a:rPr lang="en-US" sz="2000" dirty="0" smtClean="0"/>
                        <a:t> sp </a:t>
                      </a:r>
                      <a:r>
                        <a:rPr lang="en-US" sz="2000" dirty="0" err="1" smtClean="0"/>
                        <a:t>mỗi</a:t>
                      </a:r>
                      <a:r>
                        <a:rPr lang="en-US" sz="2000" dirty="0" smtClean="0"/>
                        <a:t> </a:t>
                      </a:r>
                      <a:r>
                        <a:rPr lang="en-US" sz="2000" dirty="0" err="1" smtClean="0"/>
                        <a:t>lô</a:t>
                      </a:r>
                      <a:r>
                        <a:rPr lang="en-US" sz="2000" dirty="0" smtClean="0"/>
                        <a:t> </a:t>
                      </a:r>
                      <a:r>
                        <a:rPr lang="en-US" sz="2000" dirty="0" err="1" smtClean="0"/>
                        <a:t>lớn</a:t>
                      </a:r>
                      <a:endParaRPr lang="en-US" sz="2000" dirty="0" smtClean="0"/>
                    </a:p>
                    <a:p>
                      <a:pPr>
                        <a:buFontTx/>
                        <a:buChar char="-"/>
                      </a:pPr>
                      <a:r>
                        <a:rPr lang="en-US" sz="2000" dirty="0" err="1" smtClean="0"/>
                        <a:t>Người</a:t>
                      </a:r>
                      <a:r>
                        <a:rPr lang="en-US" sz="2000" dirty="0" smtClean="0"/>
                        <a:t> </a:t>
                      </a:r>
                      <a:r>
                        <a:rPr lang="en-US" sz="2000" dirty="0" err="1" smtClean="0"/>
                        <a:t>quản</a:t>
                      </a:r>
                      <a:r>
                        <a:rPr lang="en-US" sz="2000" dirty="0" smtClean="0"/>
                        <a:t> </a:t>
                      </a:r>
                      <a:r>
                        <a:rPr lang="en-US" sz="2000" dirty="0" err="1" smtClean="0"/>
                        <a:t>lí</a:t>
                      </a:r>
                      <a:r>
                        <a:rPr lang="en-US" sz="2000" dirty="0" smtClean="0"/>
                        <a:t>, </a:t>
                      </a:r>
                      <a:r>
                        <a:rPr lang="en-US" sz="2000" dirty="0" err="1" smtClean="0"/>
                        <a:t>điều</a:t>
                      </a:r>
                      <a:r>
                        <a:rPr lang="en-US" sz="2000" dirty="0" smtClean="0"/>
                        <a:t> </a:t>
                      </a:r>
                      <a:r>
                        <a:rPr lang="en-US" sz="2000" dirty="0" err="1" smtClean="0"/>
                        <a:t>hành</a:t>
                      </a:r>
                      <a:r>
                        <a:rPr lang="en-US" sz="2000" dirty="0" smtClean="0"/>
                        <a:t> </a:t>
                      </a:r>
                      <a:r>
                        <a:rPr lang="en-US" sz="2000" dirty="0" err="1" smtClean="0"/>
                        <a:t>phải</a:t>
                      </a:r>
                      <a:r>
                        <a:rPr lang="en-US" sz="2000" dirty="0" smtClean="0"/>
                        <a:t> </a:t>
                      </a:r>
                      <a:r>
                        <a:rPr lang="en-US" sz="2000" dirty="0" err="1" smtClean="0"/>
                        <a:t>nắm</a:t>
                      </a:r>
                      <a:r>
                        <a:rPr lang="en-US" sz="2000" dirty="0" smtClean="0"/>
                        <a:t> </a:t>
                      </a:r>
                      <a:r>
                        <a:rPr lang="en-US" sz="2000" dirty="0" err="1" smtClean="0"/>
                        <a:t>được</a:t>
                      </a:r>
                      <a:r>
                        <a:rPr lang="en-US" sz="2000" dirty="0" smtClean="0"/>
                        <a:t> </a:t>
                      </a:r>
                      <a:r>
                        <a:rPr lang="en-US" sz="2000" dirty="0" err="1" smtClean="0"/>
                        <a:t>toàn</a:t>
                      </a:r>
                      <a:r>
                        <a:rPr lang="en-US" sz="2000" dirty="0" smtClean="0"/>
                        <a:t> </a:t>
                      </a:r>
                      <a:r>
                        <a:rPr lang="en-US" sz="2000" dirty="0" err="1" smtClean="0"/>
                        <a:t>bộ</a:t>
                      </a:r>
                      <a:r>
                        <a:rPr lang="en-US" sz="2000" dirty="0" smtClean="0"/>
                        <a:t> </a:t>
                      </a:r>
                      <a:r>
                        <a:rPr lang="en-US" sz="2000" dirty="0" err="1" smtClean="0"/>
                        <a:t>công</a:t>
                      </a:r>
                      <a:r>
                        <a:rPr lang="en-US" sz="2000" dirty="0" smtClean="0"/>
                        <a:t> </a:t>
                      </a:r>
                      <a:r>
                        <a:rPr lang="en-US" sz="2000" dirty="0" err="1" smtClean="0"/>
                        <a:t>việc</a:t>
                      </a:r>
                      <a:endParaRPr lang="en-US" sz="2000" dirty="0" smtClean="0"/>
                    </a:p>
                    <a:p>
                      <a:pPr>
                        <a:buFontTx/>
                        <a:buChar char="-"/>
                      </a:pPr>
                      <a:r>
                        <a:rPr lang="en-US" sz="2000" dirty="0" err="1" smtClean="0"/>
                        <a:t>Các</a:t>
                      </a:r>
                      <a:r>
                        <a:rPr lang="en-US" sz="2000" dirty="0" smtClean="0"/>
                        <a:t> </a:t>
                      </a:r>
                      <a:r>
                        <a:rPr lang="en-US" sz="2000" dirty="0" err="1" smtClean="0"/>
                        <a:t>thiết</a:t>
                      </a:r>
                      <a:r>
                        <a:rPr lang="en-US" sz="2000" dirty="0" smtClean="0"/>
                        <a:t> </a:t>
                      </a:r>
                      <a:r>
                        <a:rPr lang="en-US" sz="2000" dirty="0" err="1" smtClean="0"/>
                        <a:t>bị</a:t>
                      </a:r>
                      <a:r>
                        <a:rPr lang="en-US" sz="2000" dirty="0" smtClean="0"/>
                        <a:t> </a:t>
                      </a:r>
                      <a:r>
                        <a:rPr lang="en-US" sz="2000" dirty="0" err="1" smtClean="0"/>
                        <a:t>không</a:t>
                      </a:r>
                      <a:r>
                        <a:rPr lang="en-US" sz="2000" dirty="0" smtClean="0"/>
                        <a:t> </a:t>
                      </a:r>
                      <a:r>
                        <a:rPr lang="en-US" sz="2000" dirty="0" err="1" smtClean="0"/>
                        <a:t>có</a:t>
                      </a:r>
                      <a:r>
                        <a:rPr lang="en-US" sz="2000" dirty="0" smtClean="0"/>
                        <a:t> </a:t>
                      </a:r>
                      <a:r>
                        <a:rPr lang="en-US" sz="2000" dirty="0" err="1" smtClean="0"/>
                        <a:t>vị</a:t>
                      </a:r>
                      <a:r>
                        <a:rPr lang="en-US" sz="2000" dirty="0" smtClean="0"/>
                        <a:t> </a:t>
                      </a:r>
                      <a:r>
                        <a:rPr lang="en-US" sz="2000" dirty="0" err="1" smtClean="0"/>
                        <a:t>trí</a:t>
                      </a:r>
                      <a:r>
                        <a:rPr lang="en-US" sz="2000" dirty="0" smtClean="0"/>
                        <a:t> </a:t>
                      </a:r>
                      <a:r>
                        <a:rPr lang="en-US" sz="2000" dirty="0" err="1" smtClean="0"/>
                        <a:t>nhất</a:t>
                      </a:r>
                      <a:r>
                        <a:rPr lang="en-US" sz="2000" dirty="0" smtClean="0"/>
                        <a:t> </a:t>
                      </a:r>
                      <a:r>
                        <a:rPr lang="en-US" sz="2000" dirty="0" err="1" smtClean="0"/>
                        <a:t>định</a:t>
                      </a:r>
                      <a:r>
                        <a:rPr lang="en-US" sz="2000" dirty="0" smtClean="0"/>
                        <a:t> </a:t>
                      </a:r>
                      <a:r>
                        <a:rPr lang="en-US" sz="2000" dirty="0" err="1" smtClean="0"/>
                        <a:t>theo</a:t>
                      </a:r>
                      <a:r>
                        <a:rPr lang="en-US" sz="2000" dirty="0" smtClean="0"/>
                        <a:t> </a:t>
                      </a:r>
                      <a:r>
                        <a:rPr lang="en-US" sz="2000" dirty="0" err="1" smtClean="0"/>
                        <a:t>từng</a:t>
                      </a:r>
                      <a:r>
                        <a:rPr lang="en-US" sz="2000" dirty="0" smtClean="0"/>
                        <a:t> </a:t>
                      </a:r>
                      <a:r>
                        <a:rPr lang="en-US" sz="2000" dirty="0" err="1" smtClean="0"/>
                        <a:t>khu</a:t>
                      </a:r>
                      <a:r>
                        <a:rPr lang="en-US" sz="2000" dirty="0" smtClean="0"/>
                        <a:t> </a:t>
                      </a:r>
                      <a:r>
                        <a:rPr lang="en-US" sz="2000" dirty="0" err="1" smtClean="0"/>
                        <a:t>vực</a:t>
                      </a:r>
                      <a:r>
                        <a:rPr lang="en-US" sz="2000" dirty="0" smtClean="0"/>
                        <a:t>.</a:t>
                      </a:r>
                    </a:p>
                    <a:p>
                      <a:pPr>
                        <a:buFontTx/>
                        <a:buChar char="-"/>
                      </a:pPr>
                      <a:r>
                        <a:rPr lang="en-US" sz="2000" dirty="0" err="1" smtClean="0"/>
                        <a:t>Phải</a:t>
                      </a:r>
                      <a:r>
                        <a:rPr lang="en-US" sz="2000" dirty="0" smtClean="0"/>
                        <a:t> </a:t>
                      </a:r>
                      <a:r>
                        <a:rPr lang="en-US" sz="2000" dirty="0" err="1" smtClean="0"/>
                        <a:t>thiết</a:t>
                      </a:r>
                      <a:r>
                        <a:rPr lang="en-US" sz="2000" dirty="0" smtClean="0"/>
                        <a:t> </a:t>
                      </a:r>
                      <a:r>
                        <a:rPr lang="en-US" sz="2000" dirty="0" err="1" smtClean="0"/>
                        <a:t>kế</a:t>
                      </a:r>
                      <a:r>
                        <a:rPr lang="en-US" sz="2000" dirty="0" smtClean="0"/>
                        <a:t> </a:t>
                      </a:r>
                      <a:r>
                        <a:rPr lang="en-US" sz="2000" dirty="0" err="1" smtClean="0"/>
                        <a:t>dây</a:t>
                      </a:r>
                      <a:r>
                        <a:rPr lang="en-US" sz="2000" dirty="0" smtClean="0"/>
                        <a:t> </a:t>
                      </a:r>
                      <a:r>
                        <a:rPr lang="en-US" sz="2000" dirty="0" err="1" smtClean="0"/>
                        <a:t>chuyền</a:t>
                      </a:r>
                      <a:r>
                        <a:rPr lang="en-US" sz="2000" dirty="0" smtClean="0"/>
                        <a:t> </a:t>
                      </a:r>
                      <a:r>
                        <a:rPr lang="en-US" sz="2000" dirty="0" err="1" smtClean="0"/>
                        <a:t>sx</a:t>
                      </a:r>
                      <a:endParaRPr lang="en-US" sz="2000" dirty="0" smtClean="0"/>
                    </a:p>
                    <a:p>
                      <a:pPr>
                        <a:buFontTx/>
                        <a:buChar char="-"/>
                      </a:pPr>
                      <a:r>
                        <a:rPr lang="en-US" sz="2000" dirty="0" smtClean="0"/>
                        <a:t>Nhàm</a:t>
                      </a:r>
                      <a:r>
                        <a:rPr lang="en-US" sz="2000" baseline="0" dirty="0" smtClean="0"/>
                        <a:t> chán cho công nhân</a:t>
                      </a:r>
                    </a:p>
                    <a:p>
                      <a:pPr>
                        <a:buFontTx/>
                        <a:buChar char="-"/>
                      </a:pPr>
                      <a:r>
                        <a:rPr lang="en-US" sz="2000" baseline="0" dirty="0" err="1" smtClean="0"/>
                        <a:t>Phải</a:t>
                      </a:r>
                      <a:r>
                        <a:rPr lang="en-US" sz="2000" baseline="0" dirty="0" smtClean="0"/>
                        <a:t> </a:t>
                      </a:r>
                      <a:r>
                        <a:rPr lang="en-US" sz="2000" baseline="0" dirty="0" err="1" smtClean="0"/>
                        <a:t>có</a:t>
                      </a:r>
                      <a:r>
                        <a:rPr lang="en-US" sz="2000" baseline="0" dirty="0" smtClean="0"/>
                        <a:t> </a:t>
                      </a:r>
                      <a:r>
                        <a:rPr lang="en-US" sz="2000" baseline="0" dirty="0" err="1" smtClean="0"/>
                        <a:t>máy</a:t>
                      </a:r>
                      <a:r>
                        <a:rPr lang="en-US" sz="2000" baseline="0" dirty="0" smtClean="0"/>
                        <a:t> </a:t>
                      </a:r>
                      <a:r>
                        <a:rPr lang="en-US" sz="2000" baseline="0" dirty="0" err="1" smtClean="0"/>
                        <a:t>dự</a:t>
                      </a:r>
                      <a:r>
                        <a:rPr lang="en-US" sz="2000" baseline="0" dirty="0" smtClean="0"/>
                        <a:t> </a:t>
                      </a:r>
                      <a:r>
                        <a:rPr lang="en-US" sz="2000" baseline="0" dirty="0" err="1" smtClean="0"/>
                        <a:t>trữ</a:t>
                      </a:r>
                      <a:r>
                        <a:rPr lang="en-US" sz="2000" baseline="0" dirty="0" smtClean="0"/>
                        <a:t>.</a:t>
                      </a:r>
                      <a:endParaRPr lang="en-US" sz="2000" dirty="0"/>
                    </a:p>
                  </a:txBody>
                  <a:tcPr/>
                </a:tc>
              </a:tr>
              <a:tr h="938558">
                <a:tc>
                  <a:txBody>
                    <a:bodyPr/>
                    <a:lstStyle/>
                    <a:p>
                      <a:endParaRPr lang="en-US" sz="2000" dirty="0"/>
                    </a:p>
                  </a:txBody>
                  <a:tcPr/>
                </a:tc>
                <a:tc>
                  <a:txBody>
                    <a:bodyPr/>
                    <a:lstStyle/>
                    <a:p>
                      <a:endParaRPr lang="en-US" sz="2000" dirty="0"/>
                    </a:p>
                  </a:txBody>
                  <a:tcPr/>
                </a:tc>
                <a:tc>
                  <a:txBody>
                    <a:bodyPr/>
                    <a:lstStyle/>
                    <a:p>
                      <a:endParaRPr lang="en-US" sz="2000" dirty="0"/>
                    </a:p>
                  </a:txBody>
                  <a:tcPr/>
                </a:tc>
              </a:tr>
            </a:tbl>
          </a:graphicData>
        </a:graphic>
      </p:graphicFrame>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0064520"/>
              </p:ext>
            </p:extLst>
          </p:nvPr>
        </p:nvGraphicFramePr>
        <p:xfrm>
          <a:off x="457200" y="609600"/>
          <a:ext cx="8229600" cy="4632960"/>
        </p:xfrm>
        <a:graphic>
          <a:graphicData uri="http://schemas.openxmlformats.org/drawingml/2006/table">
            <a:tbl>
              <a:tblPr firstRow="1" bandRow="1">
                <a:tableStyleId>{5C22544A-7EE6-4342-B048-85BDC9FD1C3A}</a:tableStyleId>
              </a:tblPr>
              <a:tblGrid>
                <a:gridCol w="2286000"/>
                <a:gridCol w="3581400"/>
                <a:gridCol w="2362200"/>
              </a:tblGrid>
              <a:tr h="609600">
                <a:tc>
                  <a:txBody>
                    <a:bodyPr/>
                    <a:lstStyle/>
                    <a:p>
                      <a:r>
                        <a:rPr lang="en-US" sz="2000" smtClean="0"/>
                        <a:t>Cách</a:t>
                      </a:r>
                      <a:r>
                        <a:rPr lang="en-US" sz="2000" baseline="0" smtClean="0"/>
                        <a:t> thức</a:t>
                      </a:r>
                      <a:endParaRPr lang="en-US" sz="2000" dirty="0"/>
                    </a:p>
                  </a:txBody>
                  <a:tcPr/>
                </a:tc>
                <a:tc>
                  <a:txBody>
                    <a:bodyPr/>
                    <a:lstStyle/>
                    <a:p>
                      <a:r>
                        <a:rPr lang="vi-VN" sz="2000" dirty="0" smtClean="0"/>
                        <a:t>Ư</a:t>
                      </a:r>
                      <a:r>
                        <a:rPr lang="en-US" sz="2000" dirty="0" smtClean="0"/>
                        <a:t>u</a:t>
                      </a:r>
                      <a:r>
                        <a:rPr lang="en-US" sz="2000" baseline="0" dirty="0" smtClean="0"/>
                        <a:t> </a:t>
                      </a:r>
                      <a:r>
                        <a:rPr lang="en-US" sz="2000" baseline="0" dirty="0" err="1" smtClean="0"/>
                        <a:t>điểm</a:t>
                      </a:r>
                      <a:endParaRPr lang="en-US" sz="2000" dirty="0"/>
                    </a:p>
                  </a:txBody>
                  <a:tcPr/>
                </a:tc>
                <a:tc>
                  <a:txBody>
                    <a:bodyPr/>
                    <a:lstStyle/>
                    <a:p>
                      <a:r>
                        <a:rPr lang="en-US" sz="2000" dirty="0" err="1" smtClean="0"/>
                        <a:t>Nhược</a:t>
                      </a:r>
                      <a:r>
                        <a:rPr lang="en-US" sz="2000" dirty="0" smtClean="0"/>
                        <a:t> </a:t>
                      </a:r>
                      <a:r>
                        <a:rPr lang="en-US" sz="2000" dirty="0" err="1" smtClean="0"/>
                        <a:t>điểm</a:t>
                      </a:r>
                      <a:endParaRPr lang="en-US" sz="2000" dirty="0"/>
                    </a:p>
                  </a:txBody>
                  <a:tcPr/>
                </a:tc>
              </a:tr>
              <a:tr h="4023360">
                <a:tc>
                  <a:txBody>
                    <a:bodyPr/>
                    <a:lstStyle/>
                    <a:p>
                      <a:r>
                        <a:rPr lang="en-US" sz="2000" smtClean="0">
                          <a:solidFill>
                            <a:srgbClr val="FF0000"/>
                          </a:solidFill>
                        </a:rPr>
                        <a:t>4.2. Bố</a:t>
                      </a:r>
                      <a:r>
                        <a:rPr lang="en-US" sz="2000" baseline="0" smtClean="0">
                          <a:solidFill>
                            <a:srgbClr val="FF0000"/>
                          </a:solidFill>
                        </a:rPr>
                        <a:t> trí theo qui trình:</a:t>
                      </a:r>
                    </a:p>
                    <a:p>
                      <a:r>
                        <a:rPr lang="en-US" sz="2000" smtClean="0"/>
                        <a:t>Máy</a:t>
                      </a:r>
                      <a:r>
                        <a:rPr lang="en-US" sz="2000" baseline="0" smtClean="0"/>
                        <a:t> </a:t>
                      </a:r>
                      <a:r>
                        <a:rPr lang="en-US" sz="2000" baseline="0" dirty="0" err="1" smtClean="0"/>
                        <a:t>móc</a:t>
                      </a:r>
                      <a:r>
                        <a:rPr lang="en-US" sz="2000" baseline="0" dirty="0" smtClean="0"/>
                        <a:t> hay </a:t>
                      </a:r>
                      <a:r>
                        <a:rPr lang="en-US" sz="2000" baseline="0" dirty="0" err="1" smtClean="0"/>
                        <a:t>công</a:t>
                      </a:r>
                      <a:r>
                        <a:rPr lang="en-US" sz="2000" baseline="0" dirty="0" smtClean="0"/>
                        <a:t> </a:t>
                      </a:r>
                      <a:r>
                        <a:rPr lang="en-US" sz="2000" baseline="0" dirty="0" err="1" smtClean="0"/>
                        <a:t>việc</a:t>
                      </a:r>
                      <a:r>
                        <a:rPr lang="en-US" sz="2000" baseline="0" dirty="0" smtClean="0"/>
                        <a:t> </a:t>
                      </a:r>
                      <a:r>
                        <a:rPr lang="en-US" sz="2000" baseline="0" dirty="0" err="1" smtClean="0"/>
                        <a:t>được</a:t>
                      </a:r>
                      <a:r>
                        <a:rPr lang="en-US" sz="2000" baseline="0" dirty="0" smtClean="0"/>
                        <a:t> </a:t>
                      </a:r>
                      <a:r>
                        <a:rPr lang="en-US" sz="2000" baseline="0" dirty="0" err="1" smtClean="0"/>
                        <a:t>tập</a:t>
                      </a:r>
                      <a:r>
                        <a:rPr lang="en-US" sz="2000" baseline="0" dirty="0" smtClean="0"/>
                        <a:t> </a:t>
                      </a:r>
                      <a:r>
                        <a:rPr lang="en-US" sz="2000" baseline="0" dirty="0" err="1" smtClean="0"/>
                        <a:t>hợp</a:t>
                      </a:r>
                      <a:r>
                        <a:rPr lang="en-US" sz="2000" baseline="0" dirty="0" smtClean="0"/>
                        <a:t> </a:t>
                      </a:r>
                      <a:r>
                        <a:rPr lang="en-US" sz="2000" baseline="0" dirty="0" err="1" smtClean="0"/>
                        <a:t>theo</a:t>
                      </a:r>
                      <a:r>
                        <a:rPr lang="en-US" sz="2000" baseline="0" dirty="0" smtClean="0"/>
                        <a:t> </a:t>
                      </a:r>
                      <a:r>
                        <a:rPr lang="en-US" sz="2000" baseline="0" dirty="0" err="1" smtClean="0"/>
                        <a:t>chức</a:t>
                      </a:r>
                      <a:r>
                        <a:rPr lang="en-US" sz="2000" baseline="0" dirty="0" smtClean="0"/>
                        <a:t> </a:t>
                      </a:r>
                      <a:r>
                        <a:rPr lang="en-US" sz="2000" baseline="0" dirty="0" err="1" smtClean="0"/>
                        <a:t>năng</a:t>
                      </a:r>
                      <a:r>
                        <a:rPr lang="en-US" sz="2000" baseline="0" dirty="0" smtClean="0"/>
                        <a:t>, sp </a:t>
                      </a:r>
                      <a:r>
                        <a:rPr lang="en-US" sz="2000" baseline="0" dirty="0" err="1" smtClean="0"/>
                        <a:t>di</a:t>
                      </a:r>
                      <a:r>
                        <a:rPr lang="en-US" sz="2000" baseline="0" dirty="0" smtClean="0"/>
                        <a:t> </a:t>
                      </a:r>
                      <a:r>
                        <a:rPr lang="en-US" sz="2000" baseline="0" dirty="0" err="1" smtClean="0"/>
                        <a:t>chuyển</a:t>
                      </a:r>
                      <a:r>
                        <a:rPr lang="en-US" sz="2000" baseline="0" dirty="0" smtClean="0"/>
                        <a:t> </a:t>
                      </a:r>
                      <a:r>
                        <a:rPr lang="en-US" sz="2000" baseline="0" dirty="0" err="1" smtClean="0"/>
                        <a:t>từ</a:t>
                      </a:r>
                      <a:r>
                        <a:rPr lang="en-US" sz="2000" baseline="0" dirty="0" smtClean="0"/>
                        <a:t> </a:t>
                      </a:r>
                      <a:r>
                        <a:rPr lang="en-US" sz="2000" baseline="0" dirty="0" err="1" smtClean="0"/>
                        <a:t>khu</a:t>
                      </a:r>
                      <a:r>
                        <a:rPr lang="en-US" sz="2000" baseline="0" dirty="0" smtClean="0"/>
                        <a:t> </a:t>
                      </a:r>
                      <a:r>
                        <a:rPr lang="en-US" sz="2000" baseline="0" dirty="0" err="1" smtClean="0"/>
                        <a:t>làm</a:t>
                      </a:r>
                      <a:r>
                        <a:rPr lang="en-US" sz="2000" baseline="0" dirty="0" smtClean="0"/>
                        <a:t> </a:t>
                      </a:r>
                      <a:r>
                        <a:rPr lang="en-US" sz="2000" baseline="0" dirty="0" err="1" smtClean="0"/>
                        <a:t>việc</a:t>
                      </a:r>
                      <a:r>
                        <a:rPr lang="en-US" sz="2000" baseline="0" dirty="0" smtClean="0"/>
                        <a:t> </a:t>
                      </a:r>
                      <a:r>
                        <a:rPr lang="en-US" sz="2000" baseline="0" dirty="0" err="1" smtClean="0"/>
                        <a:t>này</a:t>
                      </a:r>
                      <a:r>
                        <a:rPr lang="en-US" sz="2000" baseline="0" dirty="0" smtClean="0"/>
                        <a:t> sang </a:t>
                      </a:r>
                      <a:r>
                        <a:rPr lang="en-US" sz="2000" baseline="0" dirty="0" err="1" smtClean="0"/>
                        <a:t>khu</a:t>
                      </a:r>
                      <a:r>
                        <a:rPr lang="en-US" sz="2000" baseline="0" dirty="0" smtClean="0"/>
                        <a:t> </a:t>
                      </a:r>
                      <a:r>
                        <a:rPr lang="en-US" sz="2000" baseline="0" dirty="0" err="1" smtClean="0"/>
                        <a:t>làm</a:t>
                      </a:r>
                      <a:r>
                        <a:rPr lang="en-US" sz="2000" baseline="0" dirty="0" smtClean="0"/>
                        <a:t> </a:t>
                      </a:r>
                      <a:r>
                        <a:rPr lang="en-US" sz="2000" baseline="0" dirty="0" err="1" smtClean="0"/>
                        <a:t>việc</a:t>
                      </a:r>
                      <a:r>
                        <a:rPr lang="en-US" sz="2000" baseline="0" dirty="0" smtClean="0"/>
                        <a:t> </a:t>
                      </a:r>
                      <a:r>
                        <a:rPr lang="en-US" sz="2000" baseline="0" dirty="0" err="1" smtClean="0"/>
                        <a:t>khác</a:t>
                      </a:r>
                      <a:r>
                        <a:rPr lang="en-US" sz="2000" baseline="0" dirty="0" smtClean="0"/>
                        <a:t> </a:t>
                      </a:r>
                      <a:r>
                        <a:rPr lang="en-US" sz="2000" baseline="0" dirty="0" err="1" smtClean="0"/>
                        <a:t>tùy</a:t>
                      </a:r>
                      <a:r>
                        <a:rPr lang="en-US" sz="2000" baseline="0" dirty="0" smtClean="0"/>
                        <a:t> </a:t>
                      </a:r>
                      <a:r>
                        <a:rPr lang="en-US" sz="2000" baseline="0" dirty="0" err="1" smtClean="0"/>
                        <a:t>theo</a:t>
                      </a:r>
                      <a:r>
                        <a:rPr lang="en-US" sz="2000" baseline="0" dirty="0" smtClean="0"/>
                        <a:t> </a:t>
                      </a:r>
                      <a:r>
                        <a:rPr lang="en-US" sz="2000" baseline="0" dirty="0" err="1" smtClean="0"/>
                        <a:t>yêu</a:t>
                      </a:r>
                      <a:r>
                        <a:rPr lang="en-US" sz="2000" baseline="0" dirty="0" smtClean="0"/>
                        <a:t> </a:t>
                      </a:r>
                      <a:r>
                        <a:rPr lang="en-US" sz="2000" baseline="0" dirty="0" err="1" smtClean="0"/>
                        <a:t>cầu</a:t>
                      </a:r>
                      <a:r>
                        <a:rPr lang="en-US" sz="2000" baseline="0" dirty="0" smtClean="0"/>
                        <a:t> </a:t>
                      </a:r>
                      <a:r>
                        <a:rPr lang="en-US" sz="2000" baseline="0" dirty="0" err="1" smtClean="0"/>
                        <a:t>của</a:t>
                      </a:r>
                      <a:r>
                        <a:rPr lang="en-US" sz="2000" baseline="0" dirty="0" smtClean="0"/>
                        <a:t> sp</a:t>
                      </a:r>
                      <a:endParaRPr lang="en-US" sz="2000" dirty="0"/>
                    </a:p>
                  </a:txBody>
                  <a:tcPr/>
                </a:tc>
                <a:tc>
                  <a:txBody>
                    <a:bodyPr/>
                    <a:lstStyle/>
                    <a:p>
                      <a:pPr>
                        <a:buFontTx/>
                        <a:buChar char="-"/>
                      </a:pPr>
                      <a:r>
                        <a:rPr lang="en-US" sz="2000" dirty="0" err="1" smtClean="0"/>
                        <a:t>Phân</a:t>
                      </a:r>
                      <a:r>
                        <a:rPr lang="en-US" sz="2000" baseline="0" dirty="0" smtClean="0"/>
                        <a:t> </a:t>
                      </a:r>
                      <a:r>
                        <a:rPr lang="en-US" sz="2000" baseline="0" dirty="0" err="1" smtClean="0"/>
                        <a:t>xưởng</a:t>
                      </a:r>
                      <a:r>
                        <a:rPr lang="en-US" sz="2000" baseline="0" dirty="0" smtClean="0"/>
                        <a:t> </a:t>
                      </a:r>
                      <a:r>
                        <a:rPr lang="en-US" sz="2000" baseline="0" dirty="0" err="1" smtClean="0"/>
                        <a:t>gọn</a:t>
                      </a:r>
                      <a:r>
                        <a:rPr lang="en-US" sz="2000" baseline="0" dirty="0" smtClean="0"/>
                        <a:t> </a:t>
                      </a:r>
                      <a:r>
                        <a:rPr lang="en-US" sz="2000" baseline="0" dirty="0" err="1" smtClean="0"/>
                        <a:t>gàng</a:t>
                      </a:r>
                      <a:r>
                        <a:rPr lang="en-US" sz="2000" baseline="0" dirty="0" smtClean="0"/>
                        <a:t>, </a:t>
                      </a:r>
                      <a:r>
                        <a:rPr lang="en-US" sz="2000" baseline="0" dirty="0" err="1" smtClean="0"/>
                        <a:t>ngăn</a:t>
                      </a:r>
                      <a:r>
                        <a:rPr lang="en-US" sz="2000" baseline="0" dirty="0" smtClean="0"/>
                        <a:t> </a:t>
                      </a:r>
                      <a:r>
                        <a:rPr lang="en-US" sz="2000" baseline="0" dirty="0" err="1" smtClean="0"/>
                        <a:t>nắp</a:t>
                      </a:r>
                      <a:endParaRPr lang="en-US" sz="2000" baseline="0" dirty="0" smtClean="0"/>
                    </a:p>
                    <a:p>
                      <a:pPr>
                        <a:buFontTx/>
                        <a:buChar char="-"/>
                      </a:pPr>
                      <a:r>
                        <a:rPr lang="en-US" sz="2000" baseline="0" dirty="0" err="1" smtClean="0"/>
                        <a:t>Dễ</a:t>
                      </a:r>
                      <a:r>
                        <a:rPr lang="en-US" sz="2000" baseline="0" dirty="0" smtClean="0"/>
                        <a:t> </a:t>
                      </a:r>
                      <a:r>
                        <a:rPr lang="en-US" sz="2000" baseline="0" dirty="0" err="1" smtClean="0"/>
                        <a:t>đào</a:t>
                      </a:r>
                      <a:r>
                        <a:rPr lang="en-US" sz="2000" baseline="0" dirty="0" smtClean="0"/>
                        <a:t> </a:t>
                      </a:r>
                      <a:r>
                        <a:rPr lang="en-US" sz="2000" baseline="0" dirty="0" err="1" smtClean="0"/>
                        <a:t>tạo</a:t>
                      </a:r>
                      <a:r>
                        <a:rPr lang="en-US" sz="2000" baseline="0" dirty="0" smtClean="0"/>
                        <a:t> </a:t>
                      </a:r>
                      <a:r>
                        <a:rPr lang="en-US" sz="2000" baseline="0" dirty="0" err="1" smtClean="0"/>
                        <a:t>công</a:t>
                      </a:r>
                      <a:r>
                        <a:rPr lang="en-US" sz="2000" baseline="0" dirty="0" smtClean="0"/>
                        <a:t> </a:t>
                      </a:r>
                      <a:r>
                        <a:rPr lang="en-US" sz="2000" baseline="0" dirty="0" err="1" smtClean="0"/>
                        <a:t>nhân</a:t>
                      </a:r>
                      <a:r>
                        <a:rPr lang="en-US" sz="2000" baseline="0" dirty="0" smtClean="0"/>
                        <a:t> </a:t>
                      </a:r>
                      <a:r>
                        <a:rPr lang="en-US" sz="2000" baseline="0" dirty="0" err="1" smtClean="0"/>
                        <a:t>mới</a:t>
                      </a:r>
                      <a:endParaRPr lang="en-US" sz="2000" baseline="0" dirty="0" smtClean="0"/>
                    </a:p>
                    <a:p>
                      <a:pPr>
                        <a:buFontTx/>
                        <a:buChar char="-"/>
                      </a:pPr>
                      <a:r>
                        <a:rPr lang="en-US" sz="2000" baseline="0" dirty="0" err="1" smtClean="0"/>
                        <a:t>Máy</a:t>
                      </a:r>
                      <a:r>
                        <a:rPr lang="en-US" sz="2000" baseline="0" dirty="0" smtClean="0"/>
                        <a:t> </a:t>
                      </a:r>
                      <a:r>
                        <a:rPr lang="en-US" sz="2000" baseline="0" dirty="0" err="1" smtClean="0"/>
                        <a:t>móc</a:t>
                      </a:r>
                      <a:r>
                        <a:rPr lang="en-US" sz="2000" baseline="0" dirty="0" smtClean="0"/>
                        <a:t> </a:t>
                      </a:r>
                      <a:r>
                        <a:rPr lang="en-US" sz="2000" baseline="0" dirty="0" err="1" smtClean="0"/>
                        <a:t>được</a:t>
                      </a:r>
                      <a:r>
                        <a:rPr lang="en-US" sz="2000" baseline="0" dirty="0" smtClean="0"/>
                        <a:t> </a:t>
                      </a:r>
                      <a:r>
                        <a:rPr lang="en-US" sz="2000" baseline="0" dirty="0" err="1" smtClean="0"/>
                        <a:t>sử</a:t>
                      </a:r>
                      <a:r>
                        <a:rPr lang="en-US" sz="2000" baseline="0" dirty="0" smtClean="0"/>
                        <a:t> </a:t>
                      </a:r>
                      <a:r>
                        <a:rPr lang="en-US" sz="2000" baseline="0" dirty="0" err="1" smtClean="0"/>
                        <a:t>dụng</a:t>
                      </a:r>
                      <a:r>
                        <a:rPr lang="en-US" sz="2000" baseline="0" dirty="0" smtClean="0"/>
                        <a:t> </a:t>
                      </a:r>
                      <a:r>
                        <a:rPr lang="en-US" sz="2000" baseline="0" dirty="0" err="1" smtClean="0"/>
                        <a:t>tối</a:t>
                      </a:r>
                      <a:r>
                        <a:rPr lang="en-US" sz="2000" baseline="0" dirty="0" smtClean="0"/>
                        <a:t> </a:t>
                      </a:r>
                      <a:r>
                        <a:rPr lang="en-US" sz="2000" baseline="0" dirty="0" err="1" smtClean="0"/>
                        <a:t>đa</a:t>
                      </a:r>
                      <a:endParaRPr lang="en-US" sz="2000" baseline="0" dirty="0" smtClean="0"/>
                    </a:p>
                    <a:p>
                      <a:pPr>
                        <a:buFontTx/>
                        <a:buChar char="-"/>
                      </a:pPr>
                      <a:r>
                        <a:rPr lang="en-US" sz="2000" baseline="0" dirty="0" err="1" smtClean="0"/>
                        <a:t>Nhiều</a:t>
                      </a:r>
                      <a:r>
                        <a:rPr lang="en-US" sz="2000" baseline="0" dirty="0" smtClean="0"/>
                        <a:t> </a:t>
                      </a:r>
                      <a:r>
                        <a:rPr lang="en-US" sz="2000" baseline="0" dirty="0" err="1" smtClean="0"/>
                        <a:t>không</a:t>
                      </a:r>
                      <a:r>
                        <a:rPr lang="en-US" sz="2000" baseline="0" dirty="0" smtClean="0"/>
                        <a:t> </a:t>
                      </a:r>
                      <a:r>
                        <a:rPr lang="en-US" sz="2000" baseline="0" dirty="0" err="1" smtClean="0"/>
                        <a:t>gian</a:t>
                      </a:r>
                      <a:r>
                        <a:rPr lang="en-US" sz="2000" baseline="0" dirty="0" smtClean="0"/>
                        <a:t> </a:t>
                      </a:r>
                      <a:r>
                        <a:rPr lang="en-US" sz="2000" baseline="0" dirty="0" err="1" smtClean="0"/>
                        <a:t>trống</a:t>
                      </a:r>
                      <a:r>
                        <a:rPr lang="en-US" sz="2000" baseline="0" dirty="0" smtClean="0"/>
                        <a:t> </a:t>
                      </a:r>
                      <a:r>
                        <a:rPr lang="en-US" sz="2000" baseline="0" dirty="0" err="1" smtClean="0"/>
                        <a:t>trong</a:t>
                      </a:r>
                      <a:r>
                        <a:rPr lang="en-US" sz="2000" baseline="0" dirty="0" smtClean="0"/>
                        <a:t> </a:t>
                      </a:r>
                      <a:r>
                        <a:rPr lang="en-US" sz="2000" baseline="0" dirty="0" err="1" smtClean="0"/>
                        <a:t>xưởng</a:t>
                      </a:r>
                      <a:endParaRPr lang="en-US" sz="2000" baseline="0" dirty="0" smtClean="0"/>
                    </a:p>
                    <a:p>
                      <a:pPr>
                        <a:buFontTx/>
                        <a:buChar char="-"/>
                      </a:pPr>
                      <a:r>
                        <a:rPr lang="en-US" sz="2000" baseline="0" dirty="0" err="1" smtClean="0"/>
                        <a:t>Tính</a:t>
                      </a:r>
                      <a:r>
                        <a:rPr lang="en-US" sz="2000" baseline="0" dirty="0" smtClean="0"/>
                        <a:t> </a:t>
                      </a:r>
                      <a:r>
                        <a:rPr lang="en-US" sz="2000" baseline="0" dirty="0" err="1" smtClean="0"/>
                        <a:t>linh</a:t>
                      </a:r>
                      <a:r>
                        <a:rPr lang="en-US" sz="2000" baseline="0" dirty="0" smtClean="0"/>
                        <a:t> </a:t>
                      </a:r>
                      <a:r>
                        <a:rPr lang="en-US" sz="2000" baseline="0" dirty="0" err="1" smtClean="0"/>
                        <a:t>hoạt</a:t>
                      </a:r>
                      <a:r>
                        <a:rPr lang="en-US" sz="2000" baseline="0" dirty="0" smtClean="0"/>
                        <a:t> </a:t>
                      </a:r>
                      <a:r>
                        <a:rPr lang="en-US" sz="2000" baseline="0" dirty="0" err="1" smtClean="0"/>
                        <a:t>cao</a:t>
                      </a:r>
                      <a:endParaRPr lang="en-US" sz="2000" baseline="0" dirty="0" smtClean="0"/>
                    </a:p>
                    <a:p>
                      <a:pPr>
                        <a:buFontTx/>
                        <a:buChar char="-"/>
                      </a:pPr>
                      <a:r>
                        <a:rPr lang="en-US" sz="2000" baseline="0" dirty="0" err="1" smtClean="0"/>
                        <a:t>Bảo</a:t>
                      </a:r>
                      <a:r>
                        <a:rPr lang="en-US" sz="2000" baseline="0" dirty="0" smtClean="0"/>
                        <a:t> </a:t>
                      </a:r>
                      <a:r>
                        <a:rPr lang="en-US" sz="2000" baseline="0" dirty="0" err="1" smtClean="0"/>
                        <a:t>trì</a:t>
                      </a:r>
                      <a:r>
                        <a:rPr lang="en-US" sz="2000" baseline="0" dirty="0" smtClean="0"/>
                        <a:t> </a:t>
                      </a:r>
                      <a:r>
                        <a:rPr lang="en-US" sz="2000" baseline="0" dirty="0" err="1" smtClean="0"/>
                        <a:t>thiết</a:t>
                      </a:r>
                      <a:r>
                        <a:rPr lang="en-US" sz="2000" baseline="0" dirty="0" smtClean="0"/>
                        <a:t> </a:t>
                      </a:r>
                      <a:r>
                        <a:rPr lang="en-US" sz="2000" baseline="0" dirty="0" err="1" smtClean="0"/>
                        <a:t>bị</a:t>
                      </a:r>
                      <a:r>
                        <a:rPr lang="en-US" sz="2000" baseline="0" dirty="0" smtClean="0"/>
                        <a:t> </a:t>
                      </a:r>
                      <a:r>
                        <a:rPr lang="en-US" sz="2000" baseline="0" dirty="0" err="1" smtClean="0"/>
                        <a:t>định</a:t>
                      </a:r>
                      <a:r>
                        <a:rPr lang="en-US" sz="2000" baseline="0" dirty="0" smtClean="0"/>
                        <a:t> </a:t>
                      </a:r>
                      <a:r>
                        <a:rPr lang="en-US" sz="2000" baseline="0" dirty="0" err="1" smtClean="0"/>
                        <a:t>kỳ</a:t>
                      </a:r>
                      <a:r>
                        <a:rPr lang="en-US" sz="2000" baseline="0" dirty="0" smtClean="0"/>
                        <a:t> </a:t>
                      </a:r>
                      <a:r>
                        <a:rPr lang="en-US" sz="2000" baseline="0" dirty="0" err="1" smtClean="0"/>
                        <a:t>dễ</a:t>
                      </a:r>
                      <a:r>
                        <a:rPr lang="en-US" sz="2000" baseline="0" dirty="0" smtClean="0"/>
                        <a:t> </a:t>
                      </a:r>
                      <a:r>
                        <a:rPr lang="en-US" sz="2000" baseline="0" dirty="0" err="1" smtClean="0"/>
                        <a:t>dàng</a:t>
                      </a:r>
                      <a:endParaRPr lang="en-US" sz="2000" baseline="0" dirty="0" smtClean="0"/>
                    </a:p>
                    <a:p>
                      <a:pPr>
                        <a:buFontTx/>
                        <a:buChar char="-"/>
                      </a:pPr>
                      <a:r>
                        <a:rPr lang="en-US" sz="2000" baseline="0" dirty="0" err="1" smtClean="0"/>
                        <a:t>Máy</a:t>
                      </a:r>
                      <a:r>
                        <a:rPr lang="en-US" sz="2000" baseline="0" dirty="0" smtClean="0"/>
                        <a:t> </a:t>
                      </a:r>
                      <a:r>
                        <a:rPr lang="en-US" sz="2000" baseline="0" dirty="0" err="1" smtClean="0"/>
                        <a:t>móc</a:t>
                      </a:r>
                      <a:r>
                        <a:rPr lang="en-US" sz="2000" baseline="0" dirty="0" smtClean="0"/>
                        <a:t> </a:t>
                      </a:r>
                      <a:r>
                        <a:rPr lang="en-US" sz="2000" baseline="0" dirty="0" err="1" smtClean="0"/>
                        <a:t>hư</a:t>
                      </a:r>
                      <a:r>
                        <a:rPr lang="en-US" sz="2000" baseline="0" dirty="0" smtClean="0"/>
                        <a:t> </a:t>
                      </a:r>
                      <a:r>
                        <a:rPr lang="en-US" sz="2000" baseline="0" dirty="0" err="1" smtClean="0"/>
                        <a:t>hỏng</a:t>
                      </a:r>
                      <a:r>
                        <a:rPr lang="en-US" sz="2000" baseline="0" dirty="0" smtClean="0"/>
                        <a:t> hay </a:t>
                      </a:r>
                      <a:r>
                        <a:rPr lang="en-US" sz="2000" baseline="0" dirty="0" err="1" smtClean="0"/>
                        <a:t>công</a:t>
                      </a:r>
                      <a:r>
                        <a:rPr lang="en-US" sz="2000" baseline="0" dirty="0" smtClean="0"/>
                        <a:t> </a:t>
                      </a:r>
                      <a:r>
                        <a:rPr lang="en-US" sz="2000" baseline="0" dirty="0" err="1" smtClean="0"/>
                        <a:t>nhân</a:t>
                      </a:r>
                      <a:r>
                        <a:rPr lang="en-US" sz="2000" baseline="0" dirty="0" smtClean="0"/>
                        <a:t> </a:t>
                      </a:r>
                      <a:r>
                        <a:rPr lang="en-US" sz="2000" baseline="0" dirty="0" err="1" smtClean="0"/>
                        <a:t>vắng</a:t>
                      </a:r>
                      <a:r>
                        <a:rPr lang="en-US" sz="2000" baseline="0" dirty="0" smtClean="0"/>
                        <a:t> </a:t>
                      </a:r>
                      <a:r>
                        <a:rPr lang="en-US" sz="2000" baseline="0" dirty="0" err="1" smtClean="0"/>
                        <a:t>mặt</a:t>
                      </a:r>
                      <a:r>
                        <a:rPr lang="en-US" sz="2000" baseline="0" dirty="0" smtClean="0"/>
                        <a:t> </a:t>
                      </a:r>
                      <a:r>
                        <a:rPr lang="en-US" sz="2000" baseline="0" dirty="0" err="1" smtClean="0"/>
                        <a:t>ít</a:t>
                      </a:r>
                      <a:r>
                        <a:rPr lang="en-US" sz="2000" baseline="0" dirty="0" smtClean="0"/>
                        <a:t> </a:t>
                      </a:r>
                      <a:r>
                        <a:rPr lang="en-US" sz="2000" baseline="0" dirty="0" err="1" smtClean="0"/>
                        <a:t>gây</a:t>
                      </a:r>
                      <a:r>
                        <a:rPr lang="en-US" sz="2000" baseline="0" dirty="0" smtClean="0"/>
                        <a:t> </a:t>
                      </a:r>
                      <a:r>
                        <a:rPr lang="en-US" sz="2000" baseline="0" dirty="0" err="1" smtClean="0"/>
                        <a:t>ảnh</a:t>
                      </a:r>
                      <a:r>
                        <a:rPr lang="en-US" sz="2000" baseline="0" dirty="0" smtClean="0"/>
                        <a:t> </a:t>
                      </a:r>
                      <a:r>
                        <a:rPr lang="en-US" sz="2000" baseline="0" dirty="0" err="1" smtClean="0"/>
                        <a:t>hưởng</a:t>
                      </a:r>
                      <a:r>
                        <a:rPr lang="en-US" sz="2000" baseline="0" dirty="0" smtClean="0"/>
                        <a:t> </a:t>
                      </a:r>
                      <a:r>
                        <a:rPr lang="en-US" sz="2000" baseline="0" dirty="0" err="1" smtClean="0"/>
                        <a:t>tới</a:t>
                      </a:r>
                      <a:r>
                        <a:rPr lang="en-US" sz="2000" baseline="0" dirty="0" smtClean="0"/>
                        <a:t> </a:t>
                      </a:r>
                      <a:r>
                        <a:rPr lang="en-US" sz="2000" baseline="0" dirty="0" err="1" smtClean="0"/>
                        <a:t>chuyền</a:t>
                      </a:r>
                      <a:endParaRPr lang="en-US" sz="2000" baseline="0" dirty="0" smtClean="0"/>
                    </a:p>
                    <a:p>
                      <a:pPr>
                        <a:buFontTx/>
                        <a:buChar char="-"/>
                      </a:pPr>
                      <a:r>
                        <a:rPr lang="en-US" sz="2000" baseline="0" dirty="0" smtClean="0"/>
                        <a:t> </a:t>
                      </a:r>
                      <a:r>
                        <a:rPr lang="en-US" sz="2000" baseline="0" dirty="0" err="1" smtClean="0"/>
                        <a:t>Không</a:t>
                      </a:r>
                      <a:r>
                        <a:rPr lang="en-US" sz="2000" baseline="0" dirty="0" smtClean="0"/>
                        <a:t> </a:t>
                      </a:r>
                      <a:r>
                        <a:rPr lang="en-US" sz="2000" baseline="0" dirty="0" err="1" smtClean="0"/>
                        <a:t>đòi</a:t>
                      </a:r>
                      <a:r>
                        <a:rPr lang="en-US" sz="2000" baseline="0" dirty="0" smtClean="0"/>
                        <a:t> </a:t>
                      </a:r>
                      <a:r>
                        <a:rPr lang="en-US" sz="2000" baseline="0" dirty="0" err="1" smtClean="0"/>
                        <a:t>hỏi</a:t>
                      </a:r>
                      <a:r>
                        <a:rPr lang="en-US" sz="2000" baseline="0" dirty="0" smtClean="0"/>
                        <a:t> </a:t>
                      </a:r>
                      <a:r>
                        <a:rPr lang="en-US" sz="2000" baseline="0" dirty="0" err="1" smtClean="0"/>
                        <a:t>sự</a:t>
                      </a:r>
                      <a:r>
                        <a:rPr lang="en-US" sz="2000" baseline="0" dirty="0" smtClean="0"/>
                        <a:t> </a:t>
                      </a:r>
                      <a:r>
                        <a:rPr lang="en-US" sz="2000" baseline="0" dirty="0" err="1" smtClean="0"/>
                        <a:t>hiểu</a:t>
                      </a:r>
                      <a:r>
                        <a:rPr lang="en-US" sz="2000" baseline="0" dirty="0" smtClean="0"/>
                        <a:t> </a:t>
                      </a:r>
                      <a:r>
                        <a:rPr lang="en-US" sz="2000" baseline="0" dirty="0" err="1" smtClean="0"/>
                        <a:t>biết</a:t>
                      </a:r>
                      <a:r>
                        <a:rPr lang="en-US" sz="2000" baseline="0" dirty="0" smtClean="0"/>
                        <a:t> </a:t>
                      </a:r>
                      <a:r>
                        <a:rPr lang="en-US" sz="2000" baseline="0" dirty="0" err="1" smtClean="0"/>
                        <a:t>rông</a:t>
                      </a:r>
                      <a:r>
                        <a:rPr lang="en-US" sz="2000" baseline="0" dirty="0" smtClean="0"/>
                        <a:t> </a:t>
                      </a:r>
                      <a:r>
                        <a:rPr lang="en-US" sz="2000" baseline="0" dirty="0" err="1" smtClean="0"/>
                        <a:t>của</a:t>
                      </a:r>
                      <a:r>
                        <a:rPr lang="en-US" sz="2000" baseline="0" dirty="0" smtClean="0"/>
                        <a:t> </a:t>
                      </a:r>
                      <a:r>
                        <a:rPr lang="en-US" sz="2000" baseline="0" dirty="0" err="1" smtClean="0"/>
                        <a:t>người</a:t>
                      </a:r>
                      <a:r>
                        <a:rPr lang="en-US" sz="2000" baseline="0" dirty="0" smtClean="0"/>
                        <a:t> </a:t>
                      </a:r>
                      <a:r>
                        <a:rPr lang="en-US" sz="2000" baseline="0" dirty="0" err="1" smtClean="0"/>
                        <a:t>quan</a:t>
                      </a:r>
                      <a:r>
                        <a:rPr lang="en-US" sz="2000" baseline="0" dirty="0" smtClean="0"/>
                        <a:t> </a:t>
                      </a:r>
                      <a:r>
                        <a:rPr lang="en-US" sz="2000" baseline="0" dirty="0" err="1" smtClean="0"/>
                        <a:t>sát</a:t>
                      </a:r>
                      <a:r>
                        <a:rPr lang="en-US" sz="2000" baseline="0" dirty="0" smtClean="0"/>
                        <a:t> </a:t>
                      </a:r>
                      <a:endParaRPr lang="en-US" sz="2000" dirty="0"/>
                    </a:p>
                  </a:txBody>
                  <a:tcPr/>
                </a:tc>
                <a:tc>
                  <a:txBody>
                    <a:bodyPr/>
                    <a:lstStyle/>
                    <a:p>
                      <a:r>
                        <a:rPr lang="en-US" sz="2000" dirty="0" smtClean="0"/>
                        <a:t> </a:t>
                      </a:r>
                      <a:r>
                        <a:rPr lang="en-US" sz="2000" baseline="0" dirty="0" smtClean="0"/>
                        <a:t> - </a:t>
                      </a:r>
                      <a:r>
                        <a:rPr lang="en-US" sz="2000" baseline="0" dirty="0" err="1" smtClean="0"/>
                        <a:t>Các</a:t>
                      </a:r>
                      <a:r>
                        <a:rPr lang="en-US" sz="2000" baseline="0" dirty="0" smtClean="0"/>
                        <a:t> </a:t>
                      </a:r>
                      <a:r>
                        <a:rPr lang="en-US" sz="2000" baseline="0" dirty="0" err="1" smtClean="0"/>
                        <a:t>công</a:t>
                      </a:r>
                      <a:r>
                        <a:rPr lang="en-US" sz="2000" baseline="0" dirty="0" smtClean="0"/>
                        <a:t> </a:t>
                      </a:r>
                      <a:r>
                        <a:rPr lang="en-US" sz="2000" baseline="0" dirty="0" err="1" smtClean="0"/>
                        <a:t>đoạn</a:t>
                      </a:r>
                      <a:r>
                        <a:rPr lang="en-US" sz="2000" baseline="0" dirty="0" smtClean="0"/>
                        <a:t> </a:t>
                      </a:r>
                      <a:r>
                        <a:rPr lang="en-US" sz="2000" baseline="0" dirty="0" err="1" smtClean="0"/>
                        <a:t>xa</a:t>
                      </a:r>
                      <a:r>
                        <a:rPr lang="en-US" sz="2000" baseline="0" dirty="0" smtClean="0"/>
                        <a:t>, </a:t>
                      </a:r>
                      <a:r>
                        <a:rPr lang="en-US" sz="2000" baseline="0" dirty="0" err="1" smtClean="0"/>
                        <a:t>di</a:t>
                      </a:r>
                      <a:r>
                        <a:rPr lang="en-US" sz="2000" baseline="0" dirty="0" smtClean="0"/>
                        <a:t> </a:t>
                      </a:r>
                      <a:r>
                        <a:rPr lang="en-US" sz="2000" baseline="0" dirty="0" err="1" smtClean="0"/>
                        <a:t>chuyển</a:t>
                      </a:r>
                      <a:r>
                        <a:rPr lang="en-US" sz="2000" baseline="0" dirty="0" smtClean="0"/>
                        <a:t> </a:t>
                      </a:r>
                      <a:r>
                        <a:rPr lang="en-US" sz="2000" baseline="0" dirty="0" err="1" smtClean="0"/>
                        <a:t>tốn</a:t>
                      </a:r>
                      <a:r>
                        <a:rPr lang="en-US" sz="2000" baseline="0" dirty="0" smtClean="0"/>
                        <a:t> </a:t>
                      </a:r>
                      <a:r>
                        <a:rPr lang="en-US" sz="2000" baseline="0" dirty="0" err="1" smtClean="0"/>
                        <a:t>thời</a:t>
                      </a:r>
                      <a:r>
                        <a:rPr lang="en-US" sz="2000" baseline="0" dirty="0" smtClean="0"/>
                        <a:t> </a:t>
                      </a:r>
                      <a:r>
                        <a:rPr lang="en-US" sz="2000" baseline="0" dirty="0" err="1" smtClean="0"/>
                        <a:t>gian</a:t>
                      </a:r>
                      <a:endParaRPr lang="en-US" sz="2000" baseline="0" dirty="0" smtClean="0"/>
                    </a:p>
                    <a:p>
                      <a:pPr>
                        <a:buFontTx/>
                        <a:buChar char="-"/>
                      </a:pPr>
                      <a:r>
                        <a:rPr lang="en-US" sz="2000" baseline="0" dirty="0" err="1" smtClean="0"/>
                        <a:t>Khó</a:t>
                      </a:r>
                      <a:r>
                        <a:rPr lang="en-US" sz="2000" baseline="0" dirty="0" smtClean="0"/>
                        <a:t> </a:t>
                      </a:r>
                      <a:r>
                        <a:rPr lang="en-US" sz="2000" baseline="0" dirty="0" err="1" smtClean="0"/>
                        <a:t>cân</a:t>
                      </a:r>
                      <a:r>
                        <a:rPr lang="en-US" sz="2000" baseline="0" dirty="0" smtClean="0"/>
                        <a:t> </a:t>
                      </a:r>
                      <a:r>
                        <a:rPr lang="en-US" sz="2000" baseline="0" dirty="0" err="1" smtClean="0"/>
                        <a:t>đối</a:t>
                      </a:r>
                      <a:r>
                        <a:rPr lang="en-US" sz="2000" baseline="0" dirty="0" smtClean="0"/>
                        <a:t> </a:t>
                      </a:r>
                      <a:r>
                        <a:rPr lang="en-US" sz="2000" baseline="0" dirty="0" err="1" smtClean="0"/>
                        <a:t>giữa</a:t>
                      </a:r>
                      <a:r>
                        <a:rPr lang="en-US" sz="2000" baseline="0" dirty="0" smtClean="0"/>
                        <a:t> </a:t>
                      </a:r>
                      <a:r>
                        <a:rPr lang="en-US" sz="2000" baseline="0" dirty="0" err="1" smtClean="0"/>
                        <a:t>các</a:t>
                      </a:r>
                      <a:r>
                        <a:rPr lang="en-US" sz="2000" baseline="0" dirty="0" smtClean="0"/>
                        <a:t> </a:t>
                      </a:r>
                      <a:r>
                        <a:rPr lang="en-US" sz="2000" baseline="0" dirty="0" err="1" smtClean="0"/>
                        <a:t>nhóm</a:t>
                      </a:r>
                      <a:r>
                        <a:rPr lang="en-US" sz="2000" baseline="0" dirty="0" smtClean="0"/>
                        <a:t> </a:t>
                      </a:r>
                      <a:r>
                        <a:rPr lang="en-US" sz="2000" baseline="0" dirty="0" err="1" smtClean="0"/>
                        <a:t>với</a:t>
                      </a:r>
                      <a:r>
                        <a:rPr lang="en-US" sz="2000" baseline="0" dirty="0" smtClean="0"/>
                        <a:t> </a:t>
                      </a:r>
                      <a:r>
                        <a:rPr lang="en-US" sz="2000" baseline="0" dirty="0" err="1" smtClean="0"/>
                        <a:t>nhau</a:t>
                      </a:r>
                      <a:endParaRPr lang="en-US" sz="2000" baseline="0" dirty="0" smtClean="0"/>
                    </a:p>
                    <a:p>
                      <a:pPr>
                        <a:buFontTx/>
                        <a:buChar char="-"/>
                      </a:pPr>
                      <a:r>
                        <a:rPr lang="en-US" sz="2000" baseline="0" dirty="0" err="1" smtClean="0"/>
                        <a:t>Phải</a:t>
                      </a:r>
                      <a:r>
                        <a:rPr lang="en-US" sz="2000" baseline="0" dirty="0" smtClean="0"/>
                        <a:t> </a:t>
                      </a:r>
                      <a:r>
                        <a:rPr lang="en-US" sz="2000" baseline="0" dirty="0" err="1" smtClean="0"/>
                        <a:t>lập</a:t>
                      </a:r>
                      <a:r>
                        <a:rPr lang="en-US" sz="2000" baseline="0" dirty="0" smtClean="0"/>
                        <a:t> </a:t>
                      </a:r>
                      <a:r>
                        <a:rPr lang="en-US" sz="2000" baseline="0" dirty="0" err="1" smtClean="0"/>
                        <a:t>phương</a:t>
                      </a:r>
                      <a:r>
                        <a:rPr lang="en-US" sz="2000" baseline="0" dirty="0" smtClean="0"/>
                        <a:t> </a:t>
                      </a:r>
                      <a:r>
                        <a:rPr lang="en-US" sz="2000" baseline="0" dirty="0" err="1" smtClean="0"/>
                        <a:t>án</a:t>
                      </a:r>
                      <a:r>
                        <a:rPr lang="en-US" sz="2000" baseline="0" dirty="0" smtClean="0"/>
                        <a:t> </a:t>
                      </a:r>
                      <a:r>
                        <a:rPr lang="en-US" sz="2000" baseline="0" dirty="0" err="1" smtClean="0"/>
                        <a:t>gia</a:t>
                      </a:r>
                      <a:r>
                        <a:rPr lang="en-US" sz="2000" baseline="0" dirty="0" smtClean="0"/>
                        <a:t> </a:t>
                      </a:r>
                      <a:r>
                        <a:rPr lang="en-US" sz="2000" baseline="0" dirty="0" err="1" smtClean="0"/>
                        <a:t>công</a:t>
                      </a:r>
                      <a:r>
                        <a:rPr lang="en-US" sz="2000" baseline="0" dirty="0" smtClean="0"/>
                        <a:t> </a:t>
                      </a:r>
                      <a:r>
                        <a:rPr lang="en-US" sz="2000" baseline="0" dirty="0" err="1" smtClean="0"/>
                        <a:t>của</a:t>
                      </a:r>
                      <a:r>
                        <a:rPr lang="en-US" sz="2000" baseline="0" dirty="0" smtClean="0"/>
                        <a:t> BTP</a:t>
                      </a:r>
                    </a:p>
                    <a:p>
                      <a:pPr>
                        <a:buFontTx/>
                        <a:buNone/>
                      </a:pPr>
                      <a:endParaRPr lang="en-US" sz="2000" dirty="0"/>
                    </a:p>
                  </a:txBody>
                  <a:tcPr/>
                </a:tc>
              </a:tr>
            </a:tbl>
          </a:graphicData>
        </a:graphic>
      </p:graphicFrame>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58762"/>
          </a:xfrm>
        </p:spPr>
        <p:txBody>
          <a:bodyPr>
            <a:normAutofit fontScale="90000"/>
          </a:bodyPr>
          <a:lstStyle/>
          <a:p>
            <a:endParaRPr lang="en-US" dirty="0"/>
          </a:p>
        </p:txBody>
      </p:sp>
      <p:sp>
        <p:nvSpPr>
          <p:cNvPr id="3" name="Content Placeholder 2"/>
          <p:cNvSpPr>
            <a:spLocks noGrp="1"/>
          </p:cNvSpPr>
          <p:nvPr>
            <p:ph idx="1"/>
          </p:nvPr>
        </p:nvSpPr>
        <p:spPr>
          <a:xfrm>
            <a:off x="457200" y="914400"/>
            <a:ext cx="8229600" cy="5211763"/>
          </a:xfrm>
        </p:spPr>
        <p:txBody>
          <a:bodyPr>
            <a:normAutofit/>
          </a:bodyPr>
          <a:lstStyle/>
          <a:p>
            <a:pPr>
              <a:buNone/>
            </a:pPr>
            <a:r>
              <a:rPr lang="en-US" b="1" dirty="0" smtClean="0">
                <a:solidFill>
                  <a:srgbClr val="00B0F0"/>
                </a:solidFill>
              </a:rPr>
              <a:t>5. </a:t>
            </a:r>
            <a:r>
              <a:rPr lang="en-US" b="1" dirty="0" err="1" smtClean="0">
                <a:solidFill>
                  <a:srgbClr val="00B0F0"/>
                </a:solidFill>
              </a:rPr>
              <a:t>Các</a:t>
            </a:r>
            <a:r>
              <a:rPr lang="en-US" b="1" dirty="0" smtClean="0">
                <a:solidFill>
                  <a:srgbClr val="00B0F0"/>
                </a:solidFill>
              </a:rPr>
              <a:t> </a:t>
            </a:r>
            <a:r>
              <a:rPr lang="en-US" b="1" dirty="0" err="1" smtClean="0">
                <a:solidFill>
                  <a:srgbClr val="00B0F0"/>
                </a:solidFill>
              </a:rPr>
              <a:t>điểm</a:t>
            </a:r>
            <a:r>
              <a:rPr lang="en-US" b="1" dirty="0" smtClean="0">
                <a:solidFill>
                  <a:srgbClr val="00B0F0"/>
                </a:solidFill>
              </a:rPr>
              <a:t> </a:t>
            </a:r>
            <a:r>
              <a:rPr lang="en-US" b="1" dirty="0" err="1" smtClean="0">
                <a:solidFill>
                  <a:srgbClr val="00B0F0"/>
                </a:solidFill>
              </a:rPr>
              <a:t>cần</a:t>
            </a:r>
            <a:r>
              <a:rPr lang="en-US" b="1" dirty="0" smtClean="0">
                <a:solidFill>
                  <a:srgbClr val="00B0F0"/>
                </a:solidFill>
              </a:rPr>
              <a:t> </a:t>
            </a:r>
            <a:r>
              <a:rPr lang="en-US" b="1" dirty="0" err="1" smtClean="0">
                <a:solidFill>
                  <a:srgbClr val="00B0F0"/>
                </a:solidFill>
              </a:rPr>
              <a:t>lưu</a:t>
            </a:r>
            <a:r>
              <a:rPr lang="en-US" b="1" dirty="0" smtClean="0">
                <a:solidFill>
                  <a:srgbClr val="00B0F0"/>
                </a:solidFill>
              </a:rPr>
              <a:t> ý </a:t>
            </a:r>
            <a:r>
              <a:rPr lang="en-US" b="1" dirty="0" err="1" smtClean="0">
                <a:solidFill>
                  <a:srgbClr val="00B0F0"/>
                </a:solidFill>
              </a:rPr>
              <a:t>khi</a:t>
            </a:r>
            <a:r>
              <a:rPr lang="en-US" b="1" dirty="0" smtClean="0">
                <a:solidFill>
                  <a:srgbClr val="00B0F0"/>
                </a:solidFill>
              </a:rPr>
              <a:t> </a:t>
            </a:r>
            <a:r>
              <a:rPr lang="en-US" b="1" dirty="0" err="1" smtClean="0">
                <a:solidFill>
                  <a:srgbClr val="00B0F0"/>
                </a:solidFill>
              </a:rPr>
              <a:t>thiết</a:t>
            </a:r>
            <a:r>
              <a:rPr lang="en-US" b="1" dirty="0" smtClean="0">
                <a:solidFill>
                  <a:srgbClr val="00B0F0"/>
                </a:solidFill>
              </a:rPr>
              <a:t> </a:t>
            </a:r>
            <a:r>
              <a:rPr lang="en-US" b="1" dirty="0" err="1" smtClean="0">
                <a:solidFill>
                  <a:srgbClr val="00B0F0"/>
                </a:solidFill>
              </a:rPr>
              <a:t>kế</a:t>
            </a:r>
            <a:r>
              <a:rPr lang="en-US" b="1" dirty="0" smtClean="0">
                <a:solidFill>
                  <a:srgbClr val="00B0F0"/>
                </a:solidFill>
              </a:rPr>
              <a:t> </a:t>
            </a:r>
            <a:r>
              <a:rPr lang="en-US" b="1" dirty="0" err="1" smtClean="0">
                <a:solidFill>
                  <a:srgbClr val="00B0F0"/>
                </a:solidFill>
              </a:rPr>
              <a:t>chuyền</a:t>
            </a:r>
            <a:r>
              <a:rPr lang="en-US" dirty="0" smtClean="0">
                <a:solidFill>
                  <a:srgbClr val="00B0F0"/>
                </a:solidFill>
              </a:rPr>
              <a:t>:</a:t>
            </a:r>
          </a:p>
          <a:p>
            <a:pPr>
              <a:buFontTx/>
              <a:buChar char="-"/>
            </a:pPr>
            <a:r>
              <a:rPr lang="en-US" dirty="0" err="1" smtClean="0"/>
              <a:t>Chuyền</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phải</a:t>
            </a:r>
            <a:r>
              <a:rPr lang="en-US" dirty="0" smtClean="0"/>
              <a:t> </a:t>
            </a:r>
            <a:r>
              <a:rPr lang="en-US" dirty="0" err="1" smtClean="0"/>
              <a:t>thuận</a:t>
            </a:r>
            <a:r>
              <a:rPr lang="en-US" dirty="0" smtClean="0"/>
              <a:t> </a:t>
            </a:r>
            <a:r>
              <a:rPr lang="en-US" dirty="0" err="1" smtClean="0"/>
              <a:t>lợi</a:t>
            </a:r>
            <a:r>
              <a:rPr lang="en-US" dirty="0" smtClean="0"/>
              <a:t> </a:t>
            </a:r>
            <a:r>
              <a:rPr lang="en-US" dirty="0" err="1" smtClean="0"/>
              <a:t>cho</a:t>
            </a:r>
            <a:r>
              <a:rPr lang="en-US" dirty="0" smtClean="0"/>
              <a:t> </a:t>
            </a:r>
            <a:r>
              <a:rPr lang="en-US" dirty="0" err="1" smtClean="0"/>
              <a:t>người</a:t>
            </a:r>
            <a:r>
              <a:rPr lang="en-US" dirty="0" smtClean="0"/>
              <a:t> </a:t>
            </a:r>
            <a:r>
              <a:rPr lang="en-US" dirty="0" err="1" smtClean="0"/>
              <a:t>quản</a:t>
            </a:r>
            <a:r>
              <a:rPr lang="en-US" dirty="0" smtClean="0"/>
              <a:t> </a:t>
            </a:r>
            <a:r>
              <a:rPr lang="en-US" dirty="0" err="1" smtClean="0"/>
              <a:t>lí</a:t>
            </a:r>
            <a:r>
              <a:rPr lang="en-US" dirty="0" smtClean="0"/>
              <a:t> </a:t>
            </a:r>
            <a:r>
              <a:rPr lang="en-US" dirty="0" err="1" smtClean="0"/>
              <a:t>bao</a:t>
            </a:r>
            <a:r>
              <a:rPr lang="en-US" dirty="0" smtClean="0"/>
              <a:t> </a:t>
            </a:r>
            <a:r>
              <a:rPr lang="en-US" dirty="0" err="1" smtClean="0"/>
              <a:t>quát</a:t>
            </a:r>
            <a:r>
              <a:rPr lang="en-US" dirty="0" smtClean="0"/>
              <a:t> </a:t>
            </a:r>
            <a:r>
              <a:rPr lang="en-US" dirty="0" err="1" smtClean="0"/>
              <a:t>toàn</a:t>
            </a:r>
            <a:r>
              <a:rPr lang="en-US" dirty="0" smtClean="0"/>
              <a:t> </a:t>
            </a:r>
            <a:r>
              <a:rPr lang="en-US" dirty="0" err="1" smtClean="0"/>
              <a:t>bộ</a:t>
            </a:r>
            <a:r>
              <a:rPr lang="en-US" dirty="0" smtClean="0"/>
              <a:t> </a:t>
            </a:r>
            <a:r>
              <a:rPr lang="en-US" dirty="0" err="1" smtClean="0"/>
              <a:t>chuyền</a:t>
            </a:r>
            <a:r>
              <a:rPr lang="en-US" dirty="0" smtClean="0"/>
              <a:t>, </a:t>
            </a:r>
            <a:r>
              <a:rPr lang="en-US" dirty="0" err="1" smtClean="0"/>
              <a:t>tiếp</a:t>
            </a:r>
            <a:r>
              <a:rPr lang="en-US" dirty="0" smtClean="0"/>
              <a:t> </a:t>
            </a:r>
            <a:r>
              <a:rPr lang="en-US" dirty="0" err="1" smtClean="0"/>
              <a:t>cận</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nhanh</a:t>
            </a:r>
            <a:r>
              <a:rPr lang="en-US" dirty="0" smtClean="0"/>
              <a:t> </a:t>
            </a:r>
            <a:r>
              <a:rPr lang="en-US" dirty="0" err="1" smtClean="0"/>
              <a:t>chóng</a:t>
            </a:r>
            <a:r>
              <a:rPr lang="en-US" dirty="0" smtClean="0"/>
              <a:t>.</a:t>
            </a:r>
          </a:p>
          <a:p>
            <a:pPr>
              <a:buFontTx/>
              <a:buChar char="-"/>
            </a:pPr>
            <a:r>
              <a:rPr lang="en-US" dirty="0" err="1" smtClean="0"/>
              <a:t>Nên</a:t>
            </a:r>
            <a:r>
              <a:rPr lang="en-US" dirty="0" smtClean="0"/>
              <a:t> </a:t>
            </a:r>
            <a:r>
              <a:rPr lang="en-US" dirty="0" err="1" smtClean="0"/>
              <a:t>có</a:t>
            </a:r>
            <a:r>
              <a:rPr lang="en-US" dirty="0" smtClean="0"/>
              <a:t> </a:t>
            </a:r>
            <a:r>
              <a:rPr lang="en-US" dirty="0" err="1" smtClean="0"/>
              <a:t>đường</a:t>
            </a:r>
            <a:r>
              <a:rPr lang="en-US" dirty="0" smtClean="0"/>
              <a:t> </a:t>
            </a:r>
            <a:r>
              <a:rPr lang="en-US" dirty="0" err="1" smtClean="0"/>
              <a:t>đi</a:t>
            </a:r>
            <a:r>
              <a:rPr lang="en-US" dirty="0" smtClean="0"/>
              <a:t> </a:t>
            </a:r>
            <a:r>
              <a:rPr lang="en-US" dirty="0" err="1" smtClean="0"/>
              <a:t>ngang</a:t>
            </a:r>
            <a:r>
              <a:rPr lang="en-US" dirty="0" smtClean="0"/>
              <a:t> </a:t>
            </a:r>
            <a:r>
              <a:rPr lang="en-US" dirty="0" err="1" smtClean="0"/>
              <a:t>giữa</a:t>
            </a:r>
            <a:r>
              <a:rPr lang="en-US" dirty="0" smtClean="0"/>
              <a:t> </a:t>
            </a:r>
            <a:r>
              <a:rPr lang="en-US" dirty="0" err="1" smtClean="0"/>
              <a:t>chuyền</a:t>
            </a:r>
            <a:r>
              <a:rPr lang="en-US" dirty="0" smtClean="0"/>
              <a:t>.</a:t>
            </a:r>
          </a:p>
          <a:p>
            <a:pPr>
              <a:buFontTx/>
              <a:buChar char="-"/>
            </a:pPr>
            <a:r>
              <a:rPr lang="en-US" dirty="0" err="1" smtClean="0"/>
              <a:t>Khoảng</a:t>
            </a:r>
            <a:r>
              <a:rPr lang="en-US" dirty="0" smtClean="0"/>
              <a:t> </a:t>
            </a:r>
            <a:r>
              <a:rPr lang="en-US" dirty="0" err="1" smtClean="0"/>
              <a:t>trống</a:t>
            </a:r>
            <a:r>
              <a:rPr lang="en-US" dirty="0" smtClean="0"/>
              <a:t>, </a:t>
            </a:r>
            <a:r>
              <a:rPr lang="en-US" dirty="0" err="1" smtClean="0"/>
              <a:t>đường</a:t>
            </a:r>
            <a:r>
              <a:rPr lang="en-US" dirty="0" smtClean="0"/>
              <a:t> </a:t>
            </a:r>
            <a:r>
              <a:rPr lang="en-US" dirty="0" err="1" smtClean="0"/>
              <a:t>đi</a:t>
            </a:r>
            <a:r>
              <a:rPr lang="en-US" dirty="0" smtClean="0"/>
              <a:t> </a:t>
            </a:r>
            <a:r>
              <a:rPr lang="en-US" dirty="0" err="1" smtClean="0"/>
              <a:t>giữa</a:t>
            </a:r>
            <a:r>
              <a:rPr lang="en-US" dirty="0" smtClean="0"/>
              <a:t> </a:t>
            </a:r>
            <a:r>
              <a:rPr lang="en-US" dirty="0" err="1" smtClean="0"/>
              <a:t>các</a:t>
            </a:r>
            <a:r>
              <a:rPr lang="en-US" dirty="0" smtClean="0"/>
              <a:t> </a:t>
            </a:r>
            <a:r>
              <a:rPr lang="en-US" dirty="0" err="1" smtClean="0"/>
              <a:t>thiết</a:t>
            </a:r>
            <a:r>
              <a:rPr lang="en-US" dirty="0" smtClean="0"/>
              <a:t> </a:t>
            </a:r>
            <a:r>
              <a:rPr lang="en-US" dirty="0" err="1" smtClean="0"/>
              <a:t>bị</a:t>
            </a:r>
            <a:r>
              <a:rPr lang="en-US" dirty="0" smtClean="0"/>
              <a:t> </a:t>
            </a:r>
            <a:r>
              <a:rPr lang="en-US" dirty="0" err="1" smtClean="0"/>
              <a:t>cần</a:t>
            </a:r>
            <a:r>
              <a:rPr lang="en-US" dirty="0" smtClean="0"/>
              <a:t> </a:t>
            </a:r>
            <a:r>
              <a:rPr lang="en-US" dirty="0" err="1" smtClean="0"/>
              <a:t>đủ</a:t>
            </a:r>
            <a:r>
              <a:rPr lang="en-US" dirty="0" smtClean="0"/>
              <a:t> </a:t>
            </a:r>
            <a:r>
              <a:rPr lang="en-US" dirty="0" err="1" smtClean="0"/>
              <a:t>rộng</a:t>
            </a:r>
            <a:r>
              <a:rPr lang="en-US" dirty="0" smtClean="0"/>
              <a:t> </a:t>
            </a:r>
            <a:r>
              <a:rPr lang="en-US" dirty="0" err="1" smtClean="0"/>
              <a:t>cho</a:t>
            </a:r>
            <a:r>
              <a:rPr lang="en-US" dirty="0" smtClean="0"/>
              <a:t> </a:t>
            </a:r>
            <a:r>
              <a:rPr lang="en-US" dirty="0" err="1" smtClean="0"/>
              <a:t>người</a:t>
            </a:r>
            <a:r>
              <a:rPr lang="en-US" dirty="0" smtClean="0"/>
              <a:t> </a:t>
            </a:r>
            <a:r>
              <a:rPr lang="en-US" dirty="0" err="1" smtClean="0"/>
              <a:t>và</a:t>
            </a:r>
            <a:r>
              <a:rPr lang="en-US" dirty="0" smtClean="0"/>
              <a:t> </a:t>
            </a:r>
            <a:r>
              <a:rPr lang="en-US" dirty="0" err="1" smtClean="0"/>
              <a:t>hàng</a:t>
            </a:r>
            <a:r>
              <a:rPr lang="en-US" dirty="0" smtClean="0"/>
              <a:t> </a:t>
            </a:r>
            <a:r>
              <a:rPr lang="en-US" dirty="0" err="1" smtClean="0"/>
              <a:t>hóa</a:t>
            </a:r>
            <a:r>
              <a:rPr lang="en-US" dirty="0" smtClean="0"/>
              <a:t>.</a:t>
            </a:r>
          </a:p>
          <a:p>
            <a:pPr>
              <a:buFontTx/>
              <a:buChar char="-"/>
            </a:pPr>
            <a:r>
              <a:rPr lang="en-US" dirty="0" err="1" smtClean="0"/>
              <a:t>Bố</a:t>
            </a:r>
            <a:r>
              <a:rPr lang="en-US" dirty="0" smtClean="0"/>
              <a:t> </a:t>
            </a:r>
            <a:r>
              <a:rPr lang="en-US" dirty="0" err="1" smtClean="0"/>
              <a:t>trí</a:t>
            </a:r>
            <a:r>
              <a:rPr lang="en-US" dirty="0" smtClean="0"/>
              <a:t> </a:t>
            </a:r>
            <a:r>
              <a:rPr lang="en-US" dirty="0" err="1" smtClean="0"/>
              <a:t>cửa</a:t>
            </a:r>
            <a:r>
              <a:rPr lang="en-US" dirty="0" smtClean="0"/>
              <a:t> </a:t>
            </a:r>
            <a:r>
              <a:rPr lang="en-US" dirty="0" err="1" smtClean="0"/>
              <a:t>ra</a:t>
            </a:r>
            <a:r>
              <a:rPr lang="en-US" dirty="0" smtClean="0"/>
              <a:t> </a:t>
            </a:r>
            <a:r>
              <a:rPr lang="en-US" dirty="0" err="1" smtClean="0"/>
              <a:t>và</a:t>
            </a:r>
            <a:r>
              <a:rPr lang="en-US" dirty="0" smtClean="0"/>
              <a:t> </a:t>
            </a:r>
            <a:r>
              <a:rPr lang="en-US" dirty="0" err="1" smtClean="0"/>
              <a:t>vào</a:t>
            </a:r>
            <a:r>
              <a:rPr lang="en-US" dirty="0" smtClean="0"/>
              <a:t> </a:t>
            </a:r>
            <a:r>
              <a:rPr lang="en-US" dirty="0" err="1" smtClean="0"/>
              <a:t>cho</a:t>
            </a:r>
            <a:r>
              <a:rPr lang="en-US" dirty="0" smtClean="0"/>
              <a:t> </a:t>
            </a:r>
            <a:r>
              <a:rPr lang="en-US" dirty="0" err="1" smtClean="0"/>
              <a:t>bán</a:t>
            </a:r>
            <a:r>
              <a:rPr lang="en-US" dirty="0" smtClean="0"/>
              <a:t> </a:t>
            </a:r>
            <a:r>
              <a:rPr lang="en-US" dirty="0" err="1" smtClean="0"/>
              <a:t>thành</a:t>
            </a:r>
            <a:r>
              <a:rPr lang="en-US" dirty="0" smtClean="0"/>
              <a:t> </a:t>
            </a:r>
            <a:r>
              <a:rPr lang="en-US" dirty="0" err="1" smtClean="0"/>
              <a:t>phẩm</a:t>
            </a:r>
            <a:r>
              <a:rPr lang="en-US" dirty="0" smtClean="0"/>
              <a:t> </a:t>
            </a:r>
            <a:r>
              <a:rPr lang="en-US" dirty="0" err="1" smtClean="0"/>
              <a:t>và</a:t>
            </a:r>
            <a:r>
              <a:rPr lang="en-US" dirty="0" smtClean="0"/>
              <a:t> </a:t>
            </a:r>
            <a:r>
              <a:rPr lang="en-US" dirty="0" err="1" smtClean="0"/>
              <a:t>thành</a:t>
            </a:r>
            <a:r>
              <a:rPr lang="en-US" dirty="0" smtClean="0"/>
              <a:t> </a:t>
            </a:r>
            <a:r>
              <a:rPr lang="en-US" dirty="0" err="1" smtClean="0"/>
              <a:t>phẩm</a:t>
            </a:r>
            <a:r>
              <a:rPr lang="en-US" dirty="0" smtClean="0"/>
              <a:t> </a:t>
            </a:r>
            <a:r>
              <a:rPr lang="en-US" dirty="0" err="1" smtClean="0"/>
              <a:t>tách</a:t>
            </a:r>
            <a:r>
              <a:rPr lang="en-US" dirty="0" smtClean="0"/>
              <a:t> </a:t>
            </a:r>
            <a:r>
              <a:rPr lang="en-US" dirty="0" err="1" smtClean="0"/>
              <a:t>biệt</a:t>
            </a:r>
            <a:r>
              <a:rPr lang="en-US" dirty="0" smtClean="0"/>
              <a:t> </a:t>
            </a:r>
            <a:r>
              <a:rPr lang="en-US" dirty="0" err="1" smtClean="0"/>
              <a:t>nhau</a:t>
            </a:r>
            <a:r>
              <a:rPr lang="en-US" dirty="0" smtClean="0"/>
              <a:t>.</a:t>
            </a:r>
          </a:p>
          <a:p>
            <a:pPr>
              <a:buFontTx/>
              <a:buChar cha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linds(horizontal)">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FontTx/>
              <a:buChar char="-"/>
            </a:pPr>
            <a:r>
              <a:rPr lang="en-US" dirty="0" err="1" smtClean="0"/>
              <a:t>Số</a:t>
            </a:r>
            <a:r>
              <a:rPr lang="en-US" dirty="0" smtClean="0"/>
              <a:t> </a:t>
            </a:r>
            <a:r>
              <a:rPr lang="en-US" dirty="0" err="1" smtClean="0"/>
              <a:t>vị</a:t>
            </a:r>
            <a:r>
              <a:rPr lang="en-US" dirty="0" smtClean="0"/>
              <a:t> </a:t>
            </a:r>
            <a:r>
              <a:rPr lang="en-US" dirty="0" err="1" smtClean="0"/>
              <a:t>trí</a:t>
            </a:r>
            <a:r>
              <a:rPr lang="en-US" dirty="0" smtClean="0"/>
              <a:t> </a:t>
            </a:r>
            <a:r>
              <a:rPr lang="en-US" dirty="0" err="1" smtClean="0"/>
              <a:t>làm</a:t>
            </a:r>
            <a:r>
              <a:rPr lang="en-US" dirty="0" smtClean="0"/>
              <a:t> </a:t>
            </a:r>
            <a:r>
              <a:rPr lang="en-US" dirty="0" err="1" smtClean="0"/>
              <a:t>việc</a:t>
            </a:r>
            <a:r>
              <a:rPr lang="en-US" dirty="0" smtClean="0"/>
              <a:t> </a:t>
            </a:r>
            <a:r>
              <a:rPr lang="en-US" dirty="0" err="1" smtClean="0"/>
              <a:t>cần</a:t>
            </a:r>
            <a:r>
              <a:rPr lang="en-US" dirty="0" smtClean="0"/>
              <a:t> </a:t>
            </a:r>
            <a:r>
              <a:rPr lang="en-US" dirty="0" err="1" smtClean="0"/>
              <a:t>nhiều</a:t>
            </a:r>
            <a:r>
              <a:rPr lang="en-US" dirty="0" smtClean="0"/>
              <a:t> </a:t>
            </a:r>
            <a:r>
              <a:rPr lang="en-US" dirty="0" err="1" smtClean="0"/>
              <a:t>hơn</a:t>
            </a:r>
            <a:r>
              <a:rPr lang="en-US" dirty="0" smtClean="0"/>
              <a:t> so </a:t>
            </a:r>
            <a:r>
              <a:rPr lang="en-US" dirty="0" err="1" smtClean="0"/>
              <a:t>với</a:t>
            </a:r>
            <a:r>
              <a:rPr lang="en-US" dirty="0" smtClean="0"/>
              <a:t> </a:t>
            </a:r>
            <a:r>
              <a:rPr lang="en-US" dirty="0" err="1" smtClean="0"/>
              <a:t>số</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định</a:t>
            </a:r>
            <a:r>
              <a:rPr lang="en-US" dirty="0" smtClean="0"/>
              <a:t> </a:t>
            </a:r>
            <a:r>
              <a:rPr lang="en-US" dirty="0" err="1" smtClean="0"/>
              <a:t>mức</a:t>
            </a:r>
            <a:r>
              <a:rPr lang="en-US" dirty="0" smtClean="0"/>
              <a:t>.</a:t>
            </a:r>
          </a:p>
          <a:p>
            <a:pPr>
              <a:buFontTx/>
              <a:buChar char="-"/>
            </a:pPr>
            <a:r>
              <a:rPr lang="en-US" dirty="0" err="1" smtClean="0"/>
              <a:t>Đèn</a:t>
            </a:r>
            <a:r>
              <a:rPr lang="en-US" dirty="0" smtClean="0"/>
              <a:t> </a:t>
            </a:r>
            <a:r>
              <a:rPr lang="en-US" dirty="0" err="1" smtClean="0"/>
              <a:t>chiếu</a:t>
            </a:r>
            <a:r>
              <a:rPr lang="en-US" dirty="0" smtClean="0"/>
              <a:t> </a:t>
            </a:r>
            <a:r>
              <a:rPr lang="en-US" dirty="0" err="1" smtClean="0"/>
              <a:t>sáng</a:t>
            </a:r>
            <a:r>
              <a:rPr lang="en-US" dirty="0" smtClean="0"/>
              <a:t> </a:t>
            </a:r>
            <a:r>
              <a:rPr lang="en-US" dirty="0" err="1" smtClean="0"/>
              <a:t>phải</a:t>
            </a:r>
            <a:r>
              <a:rPr lang="en-US" dirty="0" smtClean="0"/>
              <a:t> </a:t>
            </a:r>
            <a:r>
              <a:rPr lang="en-US" dirty="0" err="1" smtClean="0"/>
              <a:t>để</a:t>
            </a:r>
            <a:r>
              <a:rPr lang="en-US" dirty="0" smtClean="0"/>
              <a:t> </a:t>
            </a:r>
            <a:r>
              <a:rPr lang="en-US" dirty="0" err="1" smtClean="0"/>
              <a:t>vuông</a:t>
            </a:r>
            <a:r>
              <a:rPr lang="en-US" dirty="0" smtClean="0"/>
              <a:t> </a:t>
            </a:r>
            <a:r>
              <a:rPr lang="en-US" dirty="0" err="1" smtClean="0"/>
              <a:t>góc</a:t>
            </a:r>
            <a:r>
              <a:rPr lang="en-US" dirty="0" smtClean="0"/>
              <a:t> </a:t>
            </a:r>
            <a:r>
              <a:rPr lang="en-US" dirty="0" err="1" smtClean="0"/>
              <a:t>với</a:t>
            </a:r>
            <a:r>
              <a:rPr lang="en-US" dirty="0" smtClean="0"/>
              <a:t> </a:t>
            </a:r>
            <a:r>
              <a:rPr lang="en-US" dirty="0" err="1" smtClean="0"/>
              <a:t>máy</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amond(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763000" cy="1143000"/>
          </a:xfrm>
        </p:spPr>
        <p:txBody>
          <a:bodyPr>
            <a:normAutofit fontScale="90000"/>
          </a:bodyPr>
          <a:lstStyle/>
          <a:p>
            <a:r>
              <a:rPr lang="en-US" dirty="0" smtClean="0">
                <a:solidFill>
                  <a:srgbClr val="FF0000"/>
                </a:solidFill>
              </a:rPr>
              <a:t>III. </a:t>
            </a:r>
            <a:r>
              <a:rPr lang="en-US" dirty="0" err="1" smtClean="0">
                <a:solidFill>
                  <a:srgbClr val="FF0000"/>
                </a:solidFill>
              </a:rPr>
              <a:t>Bộ</a:t>
            </a:r>
            <a:r>
              <a:rPr lang="en-US" dirty="0" smtClean="0">
                <a:solidFill>
                  <a:srgbClr val="FF0000"/>
                </a:solidFill>
              </a:rPr>
              <a:t> </a:t>
            </a:r>
            <a:r>
              <a:rPr lang="en-US" dirty="0" err="1" smtClean="0">
                <a:solidFill>
                  <a:srgbClr val="FF0000"/>
                </a:solidFill>
              </a:rPr>
              <a:t>phận</a:t>
            </a:r>
            <a:r>
              <a:rPr lang="en-US" dirty="0" smtClean="0">
                <a:solidFill>
                  <a:srgbClr val="FF0000"/>
                </a:solidFill>
              </a:rPr>
              <a:t> </a:t>
            </a:r>
            <a:r>
              <a:rPr lang="en-US" dirty="0" err="1" smtClean="0">
                <a:solidFill>
                  <a:srgbClr val="FF0000"/>
                </a:solidFill>
              </a:rPr>
              <a:t>kiểm</a:t>
            </a:r>
            <a:r>
              <a:rPr lang="en-US" dirty="0" smtClean="0">
                <a:solidFill>
                  <a:srgbClr val="FF0000"/>
                </a:solidFill>
              </a:rPr>
              <a:t> </a:t>
            </a:r>
            <a:r>
              <a:rPr lang="en-US" dirty="0" err="1" smtClean="0">
                <a:solidFill>
                  <a:srgbClr val="FF0000"/>
                </a:solidFill>
              </a:rPr>
              <a:t>soát</a:t>
            </a:r>
            <a:r>
              <a:rPr lang="en-US" dirty="0" smtClean="0">
                <a:solidFill>
                  <a:srgbClr val="FF0000"/>
                </a:solidFill>
              </a:rPr>
              <a:t> </a:t>
            </a:r>
            <a:r>
              <a:rPr lang="en-US" dirty="0" err="1" smtClean="0">
                <a:solidFill>
                  <a:srgbClr val="FF0000"/>
                </a:solidFill>
              </a:rPr>
              <a:t>chất</a:t>
            </a:r>
            <a:r>
              <a:rPr lang="en-US" dirty="0" smtClean="0">
                <a:solidFill>
                  <a:srgbClr val="FF0000"/>
                </a:solidFill>
              </a:rPr>
              <a:t> </a:t>
            </a:r>
            <a:r>
              <a:rPr lang="en-US" dirty="0" err="1" smtClean="0">
                <a:solidFill>
                  <a:srgbClr val="FF0000"/>
                </a:solidFill>
              </a:rPr>
              <a:t>lượng</a:t>
            </a:r>
            <a:r>
              <a:rPr lang="en-US" dirty="0" smtClean="0">
                <a:solidFill>
                  <a:srgbClr val="FF0000"/>
                </a:solidFill>
              </a:rPr>
              <a:t> </a:t>
            </a:r>
            <a:r>
              <a:rPr lang="en-US" dirty="0" err="1" smtClean="0">
                <a:solidFill>
                  <a:srgbClr val="FF0000"/>
                </a:solidFill>
              </a:rPr>
              <a:t>sản</a:t>
            </a:r>
            <a:r>
              <a:rPr lang="en-US" dirty="0" smtClean="0">
                <a:solidFill>
                  <a:srgbClr val="FF0000"/>
                </a:solidFill>
              </a:rPr>
              <a:t> </a:t>
            </a:r>
            <a:r>
              <a:rPr lang="en-US" dirty="0" err="1" smtClean="0">
                <a:solidFill>
                  <a:srgbClr val="FF0000"/>
                </a:solidFill>
              </a:rPr>
              <a:t>phẩm</a:t>
            </a:r>
            <a:endParaRPr lang="en-US" dirty="0">
              <a:solidFill>
                <a:srgbClr val="FF0000"/>
              </a:solidFill>
            </a:endParaRPr>
          </a:p>
        </p:txBody>
      </p:sp>
      <p:sp>
        <p:nvSpPr>
          <p:cNvPr id="3" name="Content Placeholder 2"/>
          <p:cNvSpPr>
            <a:spLocks noGrp="1"/>
          </p:cNvSpPr>
          <p:nvPr>
            <p:ph idx="1"/>
          </p:nvPr>
        </p:nvSpPr>
        <p:spPr/>
        <p:txBody>
          <a:bodyPr/>
          <a:lstStyle/>
          <a:p>
            <a:pPr>
              <a:buNone/>
            </a:pPr>
            <a:r>
              <a:rPr lang="en-US" b="1" dirty="0" smtClean="0">
                <a:solidFill>
                  <a:srgbClr val="00B0F0"/>
                </a:solidFill>
              </a:rPr>
              <a:t>1.Khái </a:t>
            </a:r>
            <a:r>
              <a:rPr lang="en-US" b="1" dirty="0" err="1" smtClean="0">
                <a:solidFill>
                  <a:srgbClr val="00B0F0"/>
                </a:solidFill>
              </a:rPr>
              <a:t>niệm</a:t>
            </a:r>
            <a:r>
              <a:rPr lang="en-US" dirty="0" smtClean="0">
                <a:solidFill>
                  <a:srgbClr val="00B0F0"/>
                </a:solidFill>
              </a:rPr>
              <a:t>: </a:t>
            </a:r>
            <a:r>
              <a:rPr lang="en-US" dirty="0" err="1" smtClean="0"/>
              <a:t>chất</a:t>
            </a:r>
            <a:r>
              <a:rPr lang="en-US" dirty="0" smtClean="0"/>
              <a:t> </a:t>
            </a:r>
            <a:r>
              <a:rPr lang="en-US" dirty="0" err="1" smtClean="0"/>
              <a:t>lượng</a:t>
            </a:r>
            <a:r>
              <a:rPr lang="en-US" dirty="0" smtClean="0"/>
              <a:t> </a:t>
            </a:r>
            <a:r>
              <a:rPr lang="en-US" dirty="0" err="1" smtClean="0"/>
              <a:t>được</a:t>
            </a:r>
            <a:r>
              <a:rPr lang="en-US" dirty="0" smtClean="0"/>
              <a:t> </a:t>
            </a:r>
            <a:r>
              <a:rPr lang="en-US" dirty="0" err="1" smtClean="0"/>
              <a:t>hiểu</a:t>
            </a:r>
            <a:r>
              <a:rPr lang="en-US" dirty="0" smtClean="0"/>
              <a:t> </a:t>
            </a:r>
            <a:r>
              <a:rPr lang="en-US" dirty="0" err="1" smtClean="0"/>
              <a:t>theo</a:t>
            </a:r>
            <a:r>
              <a:rPr lang="en-US" dirty="0" smtClean="0"/>
              <a:t> 3 </a:t>
            </a:r>
            <a:r>
              <a:rPr lang="en-US" dirty="0" err="1" smtClean="0"/>
              <a:t>khía</a:t>
            </a:r>
            <a:r>
              <a:rPr lang="en-US" dirty="0" smtClean="0"/>
              <a:t> </a:t>
            </a:r>
            <a:r>
              <a:rPr lang="en-US" dirty="0" err="1" smtClean="0"/>
              <a:t>cạnh</a:t>
            </a:r>
            <a:endParaRPr lang="en-US" dirty="0" smtClean="0"/>
          </a:p>
          <a:p>
            <a:pPr>
              <a:buFontTx/>
              <a:buChar char="-"/>
            </a:pPr>
            <a:r>
              <a:rPr lang="en-US" dirty="0" err="1" smtClean="0"/>
              <a:t>Chất</a:t>
            </a:r>
            <a:r>
              <a:rPr lang="en-US" dirty="0" smtClean="0"/>
              <a:t> </a:t>
            </a:r>
            <a:r>
              <a:rPr lang="en-US" dirty="0" err="1" smtClean="0"/>
              <a:t>lượng</a:t>
            </a:r>
            <a:r>
              <a:rPr lang="en-US" dirty="0" smtClean="0"/>
              <a:t> </a:t>
            </a:r>
            <a:r>
              <a:rPr lang="en-US" dirty="0" err="1" smtClean="0"/>
              <a:t>là</a:t>
            </a:r>
            <a:r>
              <a:rPr lang="en-US" dirty="0" smtClean="0"/>
              <a:t> </a:t>
            </a:r>
            <a:r>
              <a:rPr lang="en-US" dirty="0" err="1" smtClean="0"/>
              <a:t>thỏa</a:t>
            </a:r>
            <a:r>
              <a:rPr lang="en-US" dirty="0" smtClean="0"/>
              <a:t> </a:t>
            </a:r>
            <a:r>
              <a:rPr lang="en-US" dirty="0" err="1" smtClean="0"/>
              <a:t>mãn</a:t>
            </a:r>
            <a:r>
              <a:rPr lang="en-US" dirty="0" smtClean="0"/>
              <a:t> hay </a:t>
            </a:r>
            <a:r>
              <a:rPr lang="en-US" dirty="0" err="1" smtClean="0"/>
              <a:t>vượt</a:t>
            </a:r>
            <a:r>
              <a:rPr lang="en-US" dirty="0" smtClean="0"/>
              <a:t> </a:t>
            </a:r>
            <a:r>
              <a:rPr lang="en-US" dirty="0" err="1" smtClean="0"/>
              <a:t>hẳn</a:t>
            </a:r>
            <a:r>
              <a:rPr lang="en-US" dirty="0" smtClean="0"/>
              <a:t> </a:t>
            </a:r>
            <a:r>
              <a:rPr lang="en-US" dirty="0" err="1" smtClean="0"/>
              <a:t>mong</a:t>
            </a:r>
            <a:r>
              <a:rPr lang="en-US" dirty="0" smtClean="0"/>
              <a:t> </a:t>
            </a:r>
            <a:r>
              <a:rPr lang="en-US" dirty="0" err="1" smtClean="0"/>
              <a:t>đợi</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a:t>
            </a:r>
          </a:p>
          <a:p>
            <a:pPr>
              <a:buFontTx/>
              <a:buChar char="-"/>
            </a:pPr>
            <a:r>
              <a:rPr lang="en-US" dirty="0" err="1" smtClean="0"/>
              <a:t>Chất</a:t>
            </a:r>
            <a:r>
              <a:rPr lang="en-US" dirty="0" smtClean="0"/>
              <a:t> </a:t>
            </a:r>
            <a:r>
              <a:rPr lang="en-US" dirty="0" err="1" smtClean="0"/>
              <a:t>lượng</a:t>
            </a:r>
            <a:r>
              <a:rPr lang="en-US" dirty="0" smtClean="0"/>
              <a:t> </a:t>
            </a:r>
            <a:r>
              <a:rPr lang="en-US" dirty="0" err="1" smtClean="0"/>
              <a:t>áp</a:t>
            </a:r>
            <a:r>
              <a:rPr lang="en-US" dirty="0" smtClean="0"/>
              <a:t> </a:t>
            </a:r>
            <a:r>
              <a:rPr lang="en-US" dirty="0" err="1" smtClean="0"/>
              <a:t>dụng</a:t>
            </a:r>
            <a:r>
              <a:rPr lang="en-US" dirty="0" smtClean="0"/>
              <a:t> </a:t>
            </a:r>
            <a:r>
              <a:rPr lang="en-US" dirty="0" err="1" smtClean="0"/>
              <a:t>cho</a:t>
            </a:r>
            <a:r>
              <a:rPr lang="en-US" dirty="0" smtClean="0"/>
              <a:t> </a:t>
            </a:r>
            <a:r>
              <a:rPr lang="en-US" dirty="0" err="1" smtClean="0"/>
              <a:t>hàng</a:t>
            </a:r>
            <a:r>
              <a:rPr lang="en-US" dirty="0" smtClean="0"/>
              <a:t> </a:t>
            </a:r>
            <a:r>
              <a:rPr lang="en-US" dirty="0" err="1" smtClean="0"/>
              <a:t>hóa</a:t>
            </a:r>
            <a:r>
              <a:rPr lang="en-US" dirty="0" smtClean="0"/>
              <a:t>, </a:t>
            </a:r>
            <a:r>
              <a:rPr lang="en-US" dirty="0" err="1" smtClean="0"/>
              <a:t>dịch</a:t>
            </a:r>
            <a:r>
              <a:rPr lang="en-US" dirty="0" smtClean="0"/>
              <a:t> </a:t>
            </a:r>
            <a:r>
              <a:rPr lang="en-US" dirty="0" err="1" smtClean="0"/>
              <a:t>vụ,con</a:t>
            </a:r>
            <a:r>
              <a:rPr lang="en-US" dirty="0" smtClean="0"/>
              <a:t> </a:t>
            </a:r>
            <a:r>
              <a:rPr lang="en-US" dirty="0" err="1" smtClean="0"/>
              <a:t>người</a:t>
            </a:r>
            <a:r>
              <a:rPr lang="en-US" dirty="0" smtClean="0"/>
              <a:t>, </a:t>
            </a:r>
            <a:r>
              <a:rPr lang="en-US" dirty="0" err="1" smtClean="0"/>
              <a:t>quá</a:t>
            </a:r>
            <a:r>
              <a:rPr lang="en-US" dirty="0" smtClean="0"/>
              <a:t> </a:t>
            </a:r>
            <a:r>
              <a:rPr lang="en-US" dirty="0" err="1" smtClean="0"/>
              <a:t>trình</a:t>
            </a:r>
            <a:r>
              <a:rPr lang="en-US" dirty="0" smtClean="0"/>
              <a:t> </a:t>
            </a:r>
            <a:r>
              <a:rPr lang="en-US" dirty="0" err="1" smtClean="0"/>
              <a:t>và</a:t>
            </a:r>
            <a:r>
              <a:rPr lang="en-US" dirty="0" smtClean="0"/>
              <a:t> </a:t>
            </a:r>
            <a:r>
              <a:rPr lang="en-US" dirty="0" err="1" smtClean="0"/>
              <a:t>môi</a:t>
            </a:r>
            <a:r>
              <a:rPr lang="en-US" dirty="0" smtClean="0"/>
              <a:t> </a:t>
            </a:r>
            <a:r>
              <a:rPr lang="en-US" dirty="0" err="1" smtClean="0"/>
              <a:t>trường</a:t>
            </a:r>
            <a:r>
              <a:rPr lang="en-US" dirty="0" smtClean="0"/>
              <a:t>.</a:t>
            </a:r>
          </a:p>
          <a:p>
            <a:pPr>
              <a:buFontTx/>
              <a:buChar char="-"/>
            </a:pPr>
            <a:r>
              <a:rPr lang="en-US" dirty="0" err="1" smtClean="0"/>
              <a:t>Chất</a:t>
            </a:r>
            <a:r>
              <a:rPr lang="en-US" dirty="0" smtClean="0"/>
              <a:t> </a:t>
            </a:r>
            <a:r>
              <a:rPr lang="en-US" dirty="0" err="1" smtClean="0"/>
              <a:t>lượng</a:t>
            </a:r>
            <a:r>
              <a:rPr lang="en-US" dirty="0" smtClean="0"/>
              <a:t> </a:t>
            </a:r>
            <a:r>
              <a:rPr lang="en-US" dirty="0" err="1" smtClean="0"/>
              <a:t>được</a:t>
            </a:r>
            <a:r>
              <a:rPr lang="en-US" dirty="0" smtClean="0"/>
              <a:t> </a:t>
            </a:r>
            <a:r>
              <a:rPr lang="en-US" dirty="0" err="1" smtClean="0"/>
              <a:t>xem</a:t>
            </a:r>
            <a:r>
              <a:rPr lang="en-US" dirty="0" smtClean="0"/>
              <a:t> </a:t>
            </a:r>
            <a:r>
              <a:rPr lang="en-US" dirty="0" err="1" smtClean="0"/>
              <a:t>là</a:t>
            </a:r>
            <a:r>
              <a:rPr lang="en-US" dirty="0" smtClean="0"/>
              <a:t> </a:t>
            </a:r>
            <a:r>
              <a:rPr lang="en-US" dirty="0" err="1" smtClean="0"/>
              <a:t>tính</a:t>
            </a:r>
            <a:r>
              <a:rPr lang="en-US" dirty="0" smtClean="0"/>
              <a:t> </a:t>
            </a:r>
            <a:r>
              <a:rPr lang="en-US" dirty="0" err="1" smtClean="0"/>
              <a:t>động</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box(in)">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diamond(in)">
                                      <p:cBhvr>
                                        <p:cTn id="29" dur="20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7" presetClass="entr" presetSubtype="4" fill="hold"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additive="base">
                                        <p:cTn id="3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228600" y="1600200"/>
            <a:ext cx="8229600" cy="4525963"/>
          </a:xfrm>
        </p:spPr>
        <p:txBody>
          <a:bodyPr/>
          <a:lstStyle/>
          <a:p>
            <a:pPr>
              <a:buNone/>
            </a:pPr>
            <a:r>
              <a:rPr lang="en-US" dirty="0" smtClean="0">
                <a:solidFill>
                  <a:srgbClr val="00B0F0"/>
                </a:solidFill>
              </a:rPr>
              <a:t>2. </a:t>
            </a:r>
            <a:r>
              <a:rPr lang="en-US" dirty="0" err="1" smtClean="0">
                <a:solidFill>
                  <a:srgbClr val="00B0F0"/>
                </a:solidFill>
              </a:rPr>
              <a:t>Các</a:t>
            </a:r>
            <a:r>
              <a:rPr lang="en-US" dirty="0" smtClean="0">
                <a:solidFill>
                  <a:srgbClr val="00B0F0"/>
                </a:solidFill>
              </a:rPr>
              <a:t> </a:t>
            </a:r>
            <a:r>
              <a:rPr lang="en-US" dirty="0" err="1" smtClean="0">
                <a:solidFill>
                  <a:srgbClr val="00B0F0"/>
                </a:solidFill>
              </a:rPr>
              <a:t>loại</a:t>
            </a:r>
            <a:r>
              <a:rPr lang="en-US" dirty="0" smtClean="0">
                <a:solidFill>
                  <a:srgbClr val="00B0F0"/>
                </a:solidFill>
              </a:rPr>
              <a:t> </a:t>
            </a:r>
            <a:r>
              <a:rPr lang="en-US" dirty="0" err="1" smtClean="0">
                <a:solidFill>
                  <a:srgbClr val="00B0F0"/>
                </a:solidFill>
              </a:rPr>
              <a:t>công</a:t>
            </a:r>
            <a:r>
              <a:rPr lang="en-US" dirty="0" smtClean="0">
                <a:solidFill>
                  <a:srgbClr val="00B0F0"/>
                </a:solidFill>
              </a:rPr>
              <a:t> </a:t>
            </a:r>
            <a:r>
              <a:rPr lang="en-US" dirty="0" err="1" smtClean="0">
                <a:solidFill>
                  <a:srgbClr val="00B0F0"/>
                </a:solidFill>
              </a:rPr>
              <a:t>cụ</a:t>
            </a:r>
            <a:r>
              <a:rPr lang="en-US" dirty="0" smtClean="0">
                <a:solidFill>
                  <a:srgbClr val="00B0F0"/>
                </a:solidFill>
              </a:rPr>
              <a:t>:</a:t>
            </a:r>
          </a:p>
          <a:p>
            <a:pPr>
              <a:buNone/>
            </a:pPr>
            <a:r>
              <a:rPr lang="en-US" dirty="0" err="1" smtClean="0"/>
              <a:t>Một</a:t>
            </a:r>
            <a:r>
              <a:rPr lang="en-US" dirty="0" smtClean="0"/>
              <a:t> </a:t>
            </a:r>
            <a:r>
              <a:rPr lang="en-US" dirty="0" err="1" smtClean="0"/>
              <a:t>trong</a:t>
            </a:r>
            <a:r>
              <a:rPr lang="en-US" dirty="0" smtClean="0"/>
              <a:t> </a:t>
            </a:r>
            <a:r>
              <a:rPr lang="en-US" dirty="0" err="1" smtClean="0"/>
              <a:t>những</a:t>
            </a:r>
            <a:r>
              <a:rPr lang="en-US" dirty="0" smtClean="0"/>
              <a:t> </a:t>
            </a:r>
            <a:r>
              <a:rPr lang="en-US" dirty="0" err="1" smtClean="0"/>
              <a:t>kỹ</a:t>
            </a:r>
            <a:r>
              <a:rPr lang="en-US" dirty="0" smtClean="0"/>
              <a:t> </a:t>
            </a:r>
            <a:r>
              <a:rPr lang="en-US" dirty="0" err="1" smtClean="0"/>
              <a:t>thuật</a:t>
            </a:r>
            <a:r>
              <a:rPr lang="en-US" dirty="0" smtClean="0"/>
              <a:t> </a:t>
            </a:r>
            <a:r>
              <a:rPr lang="en-US" dirty="0" err="1" smtClean="0"/>
              <a:t>cải</a:t>
            </a:r>
            <a:r>
              <a:rPr lang="en-US" dirty="0" smtClean="0"/>
              <a:t> </a:t>
            </a:r>
            <a:r>
              <a:rPr lang="en-US" dirty="0" err="1" smtClean="0"/>
              <a:t>tiến</a:t>
            </a:r>
            <a:r>
              <a:rPr lang="en-US" dirty="0" smtClean="0"/>
              <a:t> </a:t>
            </a:r>
            <a:r>
              <a:rPr lang="en-US" dirty="0" err="1" smtClean="0"/>
              <a:t>chất</a:t>
            </a:r>
            <a:r>
              <a:rPr lang="en-US" dirty="0" smtClean="0"/>
              <a:t> </a:t>
            </a:r>
            <a:r>
              <a:rPr lang="en-US" dirty="0" err="1" smtClean="0"/>
              <a:t>lượng</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là</a:t>
            </a:r>
            <a:r>
              <a:rPr lang="en-US" dirty="0" smtClean="0"/>
              <a:t> </a:t>
            </a:r>
            <a:r>
              <a:rPr lang="en-US" dirty="0" err="1" smtClean="0"/>
              <a:t>kiểm</a:t>
            </a:r>
            <a:r>
              <a:rPr lang="en-US" dirty="0" smtClean="0"/>
              <a:t> </a:t>
            </a:r>
            <a:r>
              <a:rPr lang="en-US" dirty="0" err="1" smtClean="0"/>
              <a:t>soát</a:t>
            </a:r>
            <a:r>
              <a:rPr lang="en-US" dirty="0" smtClean="0"/>
              <a:t> </a:t>
            </a:r>
            <a:r>
              <a:rPr lang="en-US" dirty="0" err="1" smtClean="0"/>
              <a:t>quá</a:t>
            </a:r>
            <a:r>
              <a:rPr lang="en-US" dirty="0" smtClean="0"/>
              <a:t> </a:t>
            </a:r>
            <a:r>
              <a:rPr lang="en-US" dirty="0" err="1" smtClean="0"/>
              <a:t>trình</a:t>
            </a:r>
            <a:r>
              <a:rPr lang="en-US" dirty="0" smtClean="0"/>
              <a:t> </a:t>
            </a:r>
            <a:r>
              <a:rPr lang="en-US" dirty="0" err="1" smtClean="0"/>
              <a:t>bằng</a:t>
            </a:r>
            <a:r>
              <a:rPr lang="en-US" dirty="0" smtClean="0"/>
              <a:t> </a:t>
            </a:r>
            <a:r>
              <a:rPr lang="en-US" dirty="0" err="1" smtClean="0"/>
              <a:t>phương</a:t>
            </a:r>
            <a:r>
              <a:rPr lang="en-US" dirty="0" smtClean="0"/>
              <a:t> </a:t>
            </a:r>
            <a:r>
              <a:rPr lang="en-US" dirty="0" err="1" smtClean="0"/>
              <a:t>pháp</a:t>
            </a:r>
            <a:r>
              <a:rPr lang="en-US" dirty="0" smtClean="0"/>
              <a:t> </a:t>
            </a:r>
            <a:r>
              <a:rPr lang="en-US" dirty="0" err="1" smtClean="0"/>
              <a:t>thống</a:t>
            </a:r>
            <a:r>
              <a:rPr lang="en-US" dirty="0" smtClean="0"/>
              <a:t> </a:t>
            </a:r>
            <a:r>
              <a:rPr lang="en-US" dirty="0" err="1" smtClean="0"/>
              <a:t>kê</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Times New Roman" pitchFamily="18" charset="0"/>
                <a:cs typeface="Times New Roman" pitchFamily="18" charset="0"/>
              </a:rPr>
              <a:t>MẪU THU THẬP DỮ </a:t>
            </a:r>
            <a:r>
              <a:rPr lang="en-US" sz="3200" dirty="0" err="1" smtClean="0">
                <a:latin typeface="Times New Roman" pitchFamily="18" charset="0"/>
                <a:cs typeface="Times New Roman" pitchFamily="18" charset="0"/>
              </a:rPr>
              <a:t>LiỆU</a:t>
            </a:r>
            <a:endParaRPr lang="en-US" sz="3200" dirty="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nvPr>
        </p:nvGraphicFramePr>
        <p:xfrm>
          <a:off x="457200" y="1600200"/>
          <a:ext cx="8229599" cy="4241800"/>
        </p:xfrm>
        <a:graphic>
          <a:graphicData uri="http://schemas.openxmlformats.org/drawingml/2006/table">
            <a:tbl>
              <a:tblPr firstRow="1" bandRow="1">
                <a:tableStyleId>{5C22544A-7EE6-4342-B048-85BDC9FD1C3A}</a:tableStyleId>
              </a:tblPr>
              <a:tblGrid>
                <a:gridCol w="1752600"/>
                <a:gridCol w="914400"/>
                <a:gridCol w="859971"/>
                <a:gridCol w="892629"/>
                <a:gridCol w="990600"/>
                <a:gridCol w="1066800"/>
                <a:gridCol w="1752599"/>
              </a:tblGrid>
              <a:tr h="370840">
                <a:tc>
                  <a:txBody>
                    <a:bodyPr/>
                    <a:lstStyle/>
                    <a:p>
                      <a:r>
                        <a:rPr lang="en-US" sz="2800" dirty="0" err="1" smtClean="0"/>
                        <a:t>Nguyên</a:t>
                      </a:r>
                      <a:r>
                        <a:rPr lang="en-US" sz="2800" baseline="0" dirty="0" smtClean="0"/>
                        <a:t> </a:t>
                      </a:r>
                      <a:r>
                        <a:rPr lang="en-US" sz="2800" baseline="0" dirty="0" err="1" smtClean="0"/>
                        <a:t>nhân</a:t>
                      </a:r>
                      <a:r>
                        <a:rPr lang="en-US" sz="2800" baseline="0" dirty="0" smtClean="0"/>
                        <a:t> </a:t>
                      </a:r>
                      <a:r>
                        <a:rPr lang="en-US" sz="2800" baseline="0" dirty="0" err="1" smtClean="0"/>
                        <a:t>lỗi</a:t>
                      </a:r>
                      <a:endParaRPr lang="en-US" sz="2800" dirty="0"/>
                    </a:p>
                  </a:txBody>
                  <a:tcPr/>
                </a:tc>
                <a:tc gridSpan="5">
                  <a:txBody>
                    <a:bodyPr/>
                    <a:lstStyle/>
                    <a:p>
                      <a:pPr algn="ctr"/>
                      <a:r>
                        <a:rPr lang="en-US" sz="2800" dirty="0" err="1" smtClean="0"/>
                        <a:t>Loại</a:t>
                      </a:r>
                      <a:r>
                        <a:rPr lang="en-US" sz="2800" dirty="0" smtClean="0"/>
                        <a:t> </a:t>
                      </a:r>
                      <a:r>
                        <a:rPr lang="en-US" sz="2800" dirty="0" err="1" smtClean="0"/>
                        <a:t>lỗi</a:t>
                      </a:r>
                      <a:endParaRPr lang="en-US" sz="2800"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a:txBody>
                    <a:bodyPr/>
                    <a:lstStyle/>
                    <a:p>
                      <a:r>
                        <a:rPr lang="en-US" dirty="0" err="1" smtClean="0"/>
                        <a:t>Tổng</a:t>
                      </a:r>
                      <a:r>
                        <a:rPr lang="en-US" dirty="0" smtClean="0"/>
                        <a:t> </a:t>
                      </a:r>
                      <a:r>
                        <a:rPr lang="en-US" dirty="0" err="1" smtClean="0"/>
                        <a:t>cộng</a:t>
                      </a:r>
                      <a:endParaRPr lang="en-US" dirty="0"/>
                    </a:p>
                  </a:txBody>
                  <a:tcPr/>
                </a:tc>
              </a:tr>
              <a:tr h="370840">
                <a:tc>
                  <a:txBody>
                    <a:bodyPr/>
                    <a:lstStyle/>
                    <a:p>
                      <a:endParaRPr lang="en-US" sz="1800"/>
                    </a:p>
                  </a:txBody>
                  <a:tcPr/>
                </a:tc>
                <a:tc>
                  <a:txBody>
                    <a:bodyPr/>
                    <a:lstStyle/>
                    <a:p>
                      <a:r>
                        <a:rPr lang="en-US" sz="1800" dirty="0" smtClean="0"/>
                        <a:t>A</a:t>
                      </a:r>
                      <a:endParaRPr lang="en-US" sz="1800" dirty="0"/>
                    </a:p>
                  </a:txBody>
                  <a:tcPr/>
                </a:tc>
                <a:tc>
                  <a:txBody>
                    <a:bodyPr/>
                    <a:lstStyle/>
                    <a:p>
                      <a:r>
                        <a:rPr lang="en-US" dirty="0" smtClean="0"/>
                        <a:t>B</a:t>
                      </a:r>
                      <a:endParaRPr lang="en-US" dirty="0"/>
                    </a:p>
                  </a:txBody>
                  <a:tcPr/>
                </a:tc>
                <a:tc>
                  <a:txBody>
                    <a:bodyPr/>
                    <a:lstStyle/>
                    <a:p>
                      <a:r>
                        <a:rPr lang="en-US" dirty="0" smtClean="0"/>
                        <a:t>C</a:t>
                      </a:r>
                      <a:endParaRPr lang="en-US" dirty="0"/>
                    </a:p>
                  </a:txBody>
                  <a:tcPr/>
                </a:tc>
                <a:tc>
                  <a:txBody>
                    <a:bodyPr/>
                    <a:lstStyle/>
                    <a:p>
                      <a:r>
                        <a:rPr lang="en-US" dirty="0" smtClean="0"/>
                        <a:t>D</a:t>
                      </a:r>
                      <a:endParaRPr lang="en-US" dirty="0"/>
                    </a:p>
                  </a:txBody>
                  <a:tcPr/>
                </a:tc>
                <a:tc>
                  <a:txBody>
                    <a:bodyPr/>
                    <a:lstStyle/>
                    <a:p>
                      <a:r>
                        <a:rPr lang="en-US" dirty="0" smtClean="0"/>
                        <a:t>E</a:t>
                      </a:r>
                      <a:endParaRPr lang="en-US" dirty="0"/>
                    </a:p>
                  </a:txBody>
                  <a:tcPr/>
                </a:tc>
                <a:tc>
                  <a:txBody>
                    <a:bodyPr/>
                    <a:lstStyle/>
                    <a:p>
                      <a:endParaRPr lang="en-US"/>
                    </a:p>
                  </a:txBody>
                  <a:tcPr/>
                </a:tc>
              </a:tr>
              <a:tr h="370840">
                <a:tc>
                  <a:txBody>
                    <a:bodyPr/>
                    <a:lstStyle/>
                    <a:p>
                      <a:endParaRPr lang="en-US" sz="2800"/>
                    </a:p>
                  </a:txBody>
                  <a:tcPr/>
                </a:tc>
                <a:tc>
                  <a:txBody>
                    <a:bodyPr/>
                    <a:lstStyle/>
                    <a:p>
                      <a:endParaRPr lang="en-US" sz="280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a:p>
                  </a:txBody>
                  <a:tcPr/>
                </a:tc>
              </a:tr>
              <a:tr h="370840">
                <a:tc>
                  <a:txBody>
                    <a:bodyPr/>
                    <a:lstStyle/>
                    <a:p>
                      <a:endParaRPr lang="en-US" sz="2800"/>
                    </a:p>
                  </a:txBody>
                  <a:tcPr/>
                </a:tc>
                <a:tc>
                  <a:txBody>
                    <a:bodyPr/>
                    <a:lstStyle/>
                    <a:p>
                      <a:endParaRPr lang="en-US" sz="280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a:p>
                  </a:txBody>
                  <a:tcPr/>
                </a:tc>
              </a:tr>
              <a:tr h="370840">
                <a:tc>
                  <a:txBody>
                    <a:bodyPr/>
                    <a:lstStyle/>
                    <a:p>
                      <a:r>
                        <a:rPr lang="en-US" sz="2800" dirty="0" err="1" smtClean="0"/>
                        <a:t>Tổng</a:t>
                      </a:r>
                      <a:r>
                        <a:rPr lang="en-US" sz="2800" dirty="0" smtClean="0"/>
                        <a:t> </a:t>
                      </a:r>
                      <a:r>
                        <a:rPr lang="en-US" sz="2800" dirty="0" err="1" smtClean="0"/>
                        <a:t>cộng</a:t>
                      </a:r>
                      <a:endParaRPr lang="en-US" sz="2800" dirty="0"/>
                    </a:p>
                  </a:txBody>
                  <a:tcPr/>
                </a:tc>
                <a:tc>
                  <a:txBody>
                    <a:bodyPr/>
                    <a:lstStyle/>
                    <a:p>
                      <a:endParaRPr lang="en-US" sz="2800"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a:p>
                  </a:txBody>
                  <a:tcPr/>
                </a:tc>
              </a:tr>
              <a:tr h="370840">
                <a:tc gridSpan="7">
                  <a:txBody>
                    <a:bodyPr/>
                    <a:lstStyle/>
                    <a:p>
                      <a:r>
                        <a:rPr lang="en-US" sz="2800" dirty="0" err="1" smtClean="0"/>
                        <a:t>Người</a:t>
                      </a:r>
                      <a:r>
                        <a:rPr lang="en-US" sz="2800" dirty="0" smtClean="0"/>
                        <a:t> </a:t>
                      </a:r>
                      <a:r>
                        <a:rPr lang="en-US" sz="2800" dirty="0" err="1" smtClean="0"/>
                        <a:t>thu</a:t>
                      </a:r>
                      <a:r>
                        <a:rPr lang="en-US" sz="2800" dirty="0" smtClean="0"/>
                        <a:t> </a:t>
                      </a:r>
                      <a:r>
                        <a:rPr lang="en-US" sz="2800" dirty="0" err="1" smtClean="0"/>
                        <a:t>thập</a:t>
                      </a:r>
                      <a:r>
                        <a:rPr lang="en-US" sz="2800" baseline="0" dirty="0" smtClean="0"/>
                        <a:t> </a:t>
                      </a:r>
                      <a:r>
                        <a:rPr lang="en-US" sz="2800" baseline="0" dirty="0" err="1" smtClean="0"/>
                        <a:t>số</a:t>
                      </a:r>
                      <a:r>
                        <a:rPr lang="en-US" sz="2800" baseline="0" dirty="0" smtClean="0"/>
                        <a:t> </a:t>
                      </a:r>
                      <a:r>
                        <a:rPr lang="en-US" sz="2800" baseline="0" dirty="0" err="1" smtClean="0"/>
                        <a:t>liệu</a:t>
                      </a:r>
                      <a:r>
                        <a:rPr lang="en-US" sz="2800" baseline="0" dirty="0" smtClean="0"/>
                        <a:t>:</a:t>
                      </a:r>
                    </a:p>
                    <a:p>
                      <a:r>
                        <a:rPr lang="en-US" sz="2800" baseline="0" dirty="0" err="1" smtClean="0"/>
                        <a:t>Ngày</a:t>
                      </a:r>
                      <a:r>
                        <a:rPr lang="en-US" sz="2800" baseline="0" dirty="0" smtClean="0"/>
                        <a:t>:</a:t>
                      </a:r>
                    </a:p>
                    <a:p>
                      <a:r>
                        <a:rPr lang="en-US" sz="2800" baseline="0" dirty="0" err="1" smtClean="0"/>
                        <a:t>Địa</a:t>
                      </a:r>
                      <a:r>
                        <a:rPr lang="en-US" sz="2800" baseline="0" dirty="0" smtClean="0"/>
                        <a:t> </a:t>
                      </a:r>
                      <a:r>
                        <a:rPr lang="en-US" sz="2800" baseline="0" dirty="0" err="1" smtClean="0"/>
                        <a:t>điểm</a:t>
                      </a:r>
                      <a:r>
                        <a:rPr lang="en-US" sz="2800" baseline="0" dirty="0" smtClean="0"/>
                        <a:t>:</a:t>
                      </a:r>
                      <a:endParaRPr lang="en-US" sz="2800"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r>
              <a:rPr lang="en-US" dirty="0" err="1" smtClean="0"/>
              <a:t>Sử</a:t>
            </a:r>
            <a:r>
              <a:rPr lang="en-US" dirty="0" smtClean="0"/>
              <a:t> </a:t>
            </a:r>
            <a:r>
              <a:rPr lang="en-US" dirty="0" err="1" smtClean="0"/>
              <a:t>dụng</a:t>
            </a:r>
            <a:r>
              <a:rPr lang="en-US" dirty="0" smtClean="0"/>
              <a:t> </a:t>
            </a:r>
            <a:r>
              <a:rPr lang="en-US" dirty="0" err="1" smtClean="0"/>
              <a:t>mẫu</a:t>
            </a:r>
            <a:r>
              <a:rPr lang="en-US" dirty="0" smtClean="0"/>
              <a:t> </a:t>
            </a:r>
            <a:r>
              <a:rPr lang="en-US" dirty="0" err="1" smtClean="0"/>
              <a:t>thu</a:t>
            </a:r>
            <a:r>
              <a:rPr lang="en-US" dirty="0" smtClean="0"/>
              <a:t> </a:t>
            </a:r>
            <a:r>
              <a:rPr lang="en-US" dirty="0" err="1" smtClean="0"/>
              <a:t>thập</a:t>
            </a:r>
            <a:r>
              <a:rPr lang="en-US" dirty="0" smtClean="0"/>
              <a:t> </a:t>
            </a:r>
            <a:r>
              <a:rPr lang="en-US" dirty="0" err="1" smtClean="0"/>
              <a:t>dữ</a:t>
            </a:r>
            <a:r>
              <a:rPr lang="en-US" dirty="0" smtClean="0"/>
              <a:t> </a:t>
            </a:r>
            <a:r>
              <a:rPr lang="en-US" dirty="0" err="1" smtClean="0"/>
              <a:t>liệu</a:t>
            </a:r>
            <a:r>
              <a:rPr lang="en-US" dirty="0" smtClean="0"/>
              <a:t> </a:t>
            </a:r>
            <a:r>
              <a:rPr lang="en-US" dirty="0" err="1" smtClean="0"/>
              <a:t>để</a:t>
            </a:r>
            <a:r>
              <a:rPr lang="en-US" dirty="0" smtClean="0"/>
              <a:t>:</a:t>
            </a:r>
          </a:p>
          <a:p>
            <a:pPr>
              <a:buFontTx/>
              <a:buChar char="-"/>
            </a:pPr>
            <a:r>
              <a:rPr lang="en-US" dirty="0" err="1" smtClean="0"/>
              <a:t>Kiểm</a:t>
            </a:r>
            <a:r>
              <a:rPr lang="en-US" dirty="0" smtClean="0"/>
              <a:t> </a:t>
            </a:r>
            <a:r>
              <a:rPr lang="en-US" dirty="0" err="1" smtClean="0"/>
              <a:t>tra</a:t>
            </a:r>
            <a:r>
              <a:rPr lang="en-US" dirty="0" smtClean="0"/>
              <a:t> </a:t>
            </a:r>
            <a:r>
              <a:rPr lang="en-US" dirty="0" err="1" smtClean="0"/>
              <a:t>lý</a:t>
            </a:r>
            <a:r>
              <a:rPr lang="en-US" dirty="0" smtClean="0"/>
              <a:t> do </a:t>
            </a:r>
            <a:r>
              <a:rPr lang="en-US" dirty="0" err="1" smtClean="0"/>
              <a:t>sản</a:t>
            </a:r>
            <a:r>
              <a:rPr lang="en-US" dirty="0" smtClean="0"/>
              <a:t> </a:t>
            </a:r>
            <a:r>
              <a:rPr lang="en-US" dirty="0" err="1" smtClean="0"/>
              <a:t>phẩm</a:t>
            </a:r>
            <a:r>
              <a:rPr lang="en-US" dirty="0" smtClean="0"/>
              <a:t> </a:t>
            </a:r>
            <a:r>
              <a:rPr lang="en-US" dirty="0" err="1" smtClean="0"/>
              <a:t>bị</a:t>
            </a:r>
            <a:r>
              <a:rPr lang="en-US" dirty="0" smtClean="0"/>
              <a:t> </a:t>
            </a:r>
            <a:r>
              <a:rPr lang="en-US" dirty="0" err="1" smtClean="0"/>
              <a:t>trả</a:t>
            </a:r>
            <a:r>
              <a:rPr lang="en-US" dirty="0" smtClean="0"/>
              <a:t> </a:t>
            </a:r>
            <a:r>
              <a:rPr lang="en-US" dirty="0" err="1" smtClean="0"/>
              <a:t>lại</a:t>
            </a:r>
            <a:endParaRPr lang="en-US" dirty="0" smtClean="0"/>
          </a:p>
          <a:p>
            <a:pPr>
              <a:buFontTx/>
              <a:buChar char="-"/>
            </a:pPr>
            <a:r>
              <a:rPr lang="en-US" dirty="0" err="1" smtClean="0"/>
              <a:t>Kiểm</a:t>
            </a:r>
            <a:r>
              <a:rPr lang="en-US" dirty="0" smtClean="0"/>
              <a:t> </a:t>
            </a:r>
            <a:r>
              <a:rPr lang="en-US" dirty="0" err="1" smtClean="0"/>
              <a:t>tra</a:t>
            </a:r>
            <a:r>
              <a:rPr lang="en-US" dirty="0" smtClean="0"/>
              <a:t> </a:t>
            </a:r>
            <a:r>
              <a:rPr lang="en-US" dirty="0" err="1" smtClean="0"/>
              <a:t>các</a:t>
            </a:r>
            <a:r>
              <a:rPr lang="en-US" dirty="0" smtClean="0"/>
              <a:t> </a:t>
            </a:r>
            <a:r>
              <a:rPr lang="en-US" dirty="0" err="1" smtClean="0"/>
              <a:t>vị</a:t>
            </a:r>
            <a:r>
              <a:rPr lang="en-US" dirty="0" smtClean="0"/>
              <a:t> </a:t>
            </a:r>
            <a:r>
              <a:rPr lang="en-US" dirty="0" err="1" smtClean="0"/>
              <a:t>trí</a:t>
            </a:r>
            <a:r>
              <a:rPr lang="en-US" dirty="0" smtClean="0"/>
              <a:t> </a:t>
            </a:r>
            <a:r>
              <a:rPr lang="en-US" dirty="0" err="1" smtClean="0"/>
              <a:t>khuyết</a:t>
            </a:r>
            <a:r>
              <a:rPr lang="en-US" dirty="0" smtClean="0"/>
              <a:t> </a:t>
            </a:r>
            <a:r>
              <a:rPr lang="en-US" dirty="0" err="1" smtClean="0"/>
              <a:t>tật</a:t>
            </a:r>
            <a:endParaRPr lang="en-US" dirty="0" smtClean="0"/>
          </a:p>
          <a:p>
            <a:pPr>
              <a:buFontTx/>
              <a:buChar char="-"/>
            </a:pPr>
            <a:r>
              <a:rPr lang="en-US" dirty="0" err="1" smtClean="0"/>
              <a:t>Tìm</a:t>
            </a:r>
            <a:r>
              <a:rPr lang="en-US" dirty="0" smtClean="0"/>
              <a:t> </a:t>
            </a:r>
            <a:r>
              <a:rPr lang="en-US" dirty="0" err="1" smtClean="0"/>
              <a:t>nguyên</a:t>
            </a:r>
            <a:r>
              <a:rPr lang="en-US" dirty="0" smtClean="0"/>
              <a:t> </a:t>
            </a:r>
            <a:r>
              <a:rPr lang="en-US" dirty="0" err="1" smtClean="0"/>
              <a:t>nhân</a:t>
            </a:r>
            <a:r>
              <a:rPr lang="en-US" dirty="0" smtClean="0"/>
              <a:t> </a:t>
            </a:r>
            <a:r>
              <a:rPr lang="en-US" dirty="0" err="1" smtClean="0"/>
              <a:t>gây</a:t>
            </a:r>
            <a:r>
              <a:rPr lang="en-US" dirty="0" smtClean="0"/>
              <a:t> </a:t>
            </a:r>
            <a:r>
              <a:rPr lang="en-US" dirty="0" err="1" smtClean="0"/>
              <a:t>ra</a:t>
            </a:r>
            <a:r>
              <a:rPr lang="en-US" dirty="0" smtClean="0"/>
              <a:t> </a:t>
            </a:r>
            <a:r>
              <a:rPr lang="en-US" dirty="0" err="1" smtClean="0"/>
              <a:t>khuyết</a:t>
            </a:r>
            <a:r>
              <a:rPr lang="en-US" dirty="0" smtClean="0"/>
              <a:t> </a:t>
            </a:r>
            <a:r>
              <a:rPr lang="en-US" dirty="0" err="1" smtClean="0"/>
              <a:t>tật</a:t>
            </a:r>
            <a:endParaRPr lang="en-US" dirty="0" smtClean="0"/>
          </a:p>
          <a:p>
            <a:pPr>
              <a:buFontTx/>
              <a:buChar char="-"/>
            </a:pPr>
            <a:r>
              <a:rPr lang="en-US" dirty="0" err="1" smtClean="0"/>
              <a:t>Kiểm</a:t>
            </a:r>
            <a:r>
              <a:rPr lang="en-US" dirty="0" smtClean="0"/>
              <a:t> </a:t>
            </a:r>
            <a:r>
              <a:rPr lang="en-US" dirty="0" err="1" smtClean="0"/>
              <a:t>tra</a:t>
            </a:r>
            <a:r>
              <a:rPr lang="en-US" dirty="0" smtClean="0"/>
              <a:t> </a:t>
            </a:r>
            <a:r>
              <a:rPr lang="en-US" dirty="0" err="1" smtClean="0"/>
              <a:t>sự</a:t>
            </a:r>
            <a:r>
              <a:rPr lang="en-US" dirty="0" smtClean="0"/>
              <a:t> </a:t>
            </a:r>
            <a:r>
              <a:rPr lang="en-US" dirty="0" err="1" smtClean="0"/>
              <a:t>phân</a:t>
            </a:r>
            <a:r>
              <a:rPr lang="en-US" dirty="0" smtClean="0"/>
              <a:t> </a:t>
            </a:r>
            <a:r>
              <a:rPr lang="en-US" dirty="0" err="1" smtClean="0"/>
              <a:t>bố</a:t>
            </a:r>
            <a:r>
              <a:rPr lang="en-US" dirty="0" smtClean="0"/>
              <a:t> </a:t>
            </a:r>
            <a:r>
              <a:rPr lang="en-US" dirty="0" err="1" smtClean="0"/>
              <a:t>của</a:t>
            </a:r>
            <a:r>
              <a:rPr lang="en-US" dirty="0" smtClean="0"/>
              <a:t> </a:t>
            </a:r>
            <a:r>
              <a:rPr lang="en-US" dirty="0" err="1" smtClean="0"/>
              <a:t>dây</a:t>
            </a:r>
            <a:r>
              <a:rPr lang="en-US" dirty="0" smtClean="0"/>
              <a:t> </a:t>
            </a:r>
            <a:r>
              <a:rPr lang="en-US" dirty="0" err="1" smtClean="0"/>
              <a:t>chuyền</a:t>
            </a:r>
            <a:r>
              <a:rPr lang="en-US" dirty="0" smtClean="0"/>
              <a:t> </a:t>
            </a:r>
            <a:r>
              <a:rPr lang="en-US" dirty="0" err="1" smtClean="0"/>
              <a:t>sản</a:t>
            </a:r>
            <a:r>
              <a:rPr lang="en-US" dirty="0" smtClean="0"/>
              <a:t> </a:t>
            </a:r>
            <a:r>
              <a:rPr lang="en-US" dirty="0" err="1" smtClean="0"/>
              <a:t>xuất</a:t>
            </a:r>
            <a:r>
              <a:rPr lang="en-US" dirty="0" smtClean="0"/>
              <a:t>.</a:t>
            </a:r>
          </a:p>
          <a:p>
            <a:pPr>
              <a:buFontTx/>
              <a:buChar char="-"/>
            </a:pPr>
            <a:r>
              <a:rPr lang="en-US" dirty="0" err="1" smtClean="0"/>
              <a:t>Phúc</a:t>
            </a:r>
            <a:r>
              <a:rPr lang="en-US" dirty="0" smtClean="0"/>
              <a:t> </a:t>
            </a:r>
            <a:r>
              <a:rPr lang="en-US" dirty="0" err="1" smtClean="0"/>
              <a:t>tra</a:t>
            </a:r>
            <a:r>
              <a:rPr lang="en-US" dirty="0" smtClean="0"/>
              <a:t> </a:t>
            </a:r>
            <a:r>
              <a:rPr lang="en-US" dirty="0" err="1" smtClean="0"/>
              <a:t>công</a:t>
            </a:r>
            <a:r>
              <a:rPr lang="en-US" dirty="0" smtClean="0"/>
              <a:t> </a:t>
            </a:r>
            <a:r>
              <a:rPr lang="en-US" dirty="0" err="1" smtClean="0"/>
              <a:t>việc</a:t>
            </a:r>
            <a:r>
              <a:rPr lang="en-US" dirty="0" smtClean="0"/>
              <a:t> </a:t>
            </a:r>
            <a:r>
              <a:rPr lang="en-US" dirty="0" err="1" smtClean="0"/>
              <a:t>kiểm</a:t>
            </a:r>
            <a:r>
              <a:rPr lang="en-US" dirty="0" smtClean="0"/>
              <a:t> </a:t>
            </a:r>
            <a:r>
              <a:rPr lang="en-US" dirty="0" err="1" smtClean="0"/>
              <a:t>tra</a:t>
            </a:r>
            <a:r>
              <a:rPr lang="en-US" dirty="0" smtClean="0"/>
              <a:t> </a:t>
            </a:r>
            <a:r>
              <a:rPr lang="en-US" dirty="0" err="1" smtClean="0"/>
              <a:t>cuối</a:t>
            </a:r>
            <a:r>
              <a:rPr lang="en-US" dirty="0" smtClean="0"/>
              <a:t> </a:t>
            </a:r>
            <a:r>
              <a:rPr lang="en-US" dirty="0" err="1" smtClean="0"/>
              <a:t>cùng</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ox(i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ox(i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err="1" smtClean="0">
                <a:latin typeface="Times New Roman" pitchFamily="18" charset="0"/>
                <a:cs typeface="Times New Roman" pitchFamily="18" charset="0"/>
              </a:rPr>
              <a:t>BiỂU</a:t>
            </a:r>
            <a:r>
              <a:rPr lang="en-US" sz="2800" dirty="0" smtClean="0">
                <a:latin typeface="Times New Roman" pitchFamily="18" charset="0"/>
                <a:cs typeface="Times New Roman" pitchFamily="18" charset="0"/>
              </a:rPr>
              <a:t> ĐỒ QUAN HỆ</a:t>
            </a:r>
            <a:endParaRPr lang="en-US" sz="2800" dirty="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nvPr>
        </p:nvGraphicFramePr>
        <p:xfrm>
          <a:off x="533400" y="1600200"/>
          <a:ext cx="8229600" cy="356616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US" sz="2400" dirty="0" smtClean="0"/>
                        <a:t>TÊN</a:t>
                      </a:r>
                      <a:r>
                        <a:rPr lang="en-US" sz="2400" baseline="0" dirty="0" smtClean="0"/>
                        <a:t> LỖI </a:t>
                      </a:r>
                      <a:endParaRPr lang="en-US" sz="2400" dirty="0"/>
                    </a:p>
                  </a:txBody>
                  <a:tcPr/>
                </a:tc>
                <a:tc>
                  <a:txBody>
                    <a:bodyPr/>
                    <a:lstStyle/>
                    <a:p>
                      <a:r>
                        <a:rPr lang="en-US" sz="2400" dirty="0" smtClean="0"/>
                        <a:t>NHÓM</a:t>
                      </a:r>
                      <a:r>
                        <a:rPr lang="en-US" sz="2400" baseline="0" dirty="0" smtClean="0"/>
                        <a:t> LỖI</a:t>
                      </a:r>
                      <a:endParaRPr lang="en-US" sz="2400" dirty="0"/>
                    </a:p>
                  </a:txBody>
                  <a:tcPr/>
                </a:tc>
              </a:tr>
              <a:tr h="370840">
                <a:tc>
                  <a:txBody>
                    <a:bodyPr/>
                    <a:lstStyle/>
                    <a:p>
                      <a:r>
                        <a:rPr lang="en-US" sz="2400" dirty="0" err="1" smtClean="0"/>
                        <a:t>Hai</a:t>
                      </a:r>
                      <a:r>
                        <a:rPr lang="en-US" sz="2400" dirty="0" smtClean="0"/>
                        <a:t> </a:t>
                      </a:r>
                      <a:r>
                        <a:rPr lang="en-US" sz="2400" dirty="0" err="1" smtClean="0"/>
                        <a:t>đầu</a:t>
                      </a:r>
                      <a:r>
                        <a:rPr lang="en-US" sz="2400" baseline="0" dirty="0" smtClean="0"/>
                        <a:t> </a:t>
                      </a:r>
                      <a:r>
                        <a:rPr lang="en-US" sz="2400" baseline="0" dirty="0" err="1" smtClean="0"/>
                        <a:t>chân</a:t>
                      </a:r>
                      <a:r>
                        <a:rPr lang="en-US" sz="2400" baseline="0" dirty="0" smtClean="0"/>
                        <a:t> </a:t>
                      </a:r>
                      <a:r>
                        <a:rPr lang="en-US" sz="2400" baseline="0" dirty="0" err="1" smtClean="0"/>
                        <a:t>cổ</a:t>
                      </a:r>
                      <a:r>
                        <a:rPr lang="en-US" sz="2400" baseline="0" dirty="0" smtClean="0"/>
                        <a:t> </a:t>
                      </a:r>
                      <a:r>
                        <a:rPr lang="en-US" sz="2400" baseline="0" dirty="0" err="1" smtClean="0"/>
                        <a:t>không</a:t>
                      </a:r>
                      <a:r>
                        <a:rPr lang="en-US" sz="2400" baseline="0" dirty="0" smtClean="0"/>
                        <a:t> </a:t>
                      </a:r>
                      <a:r>
                        <a:rPr lang="en-US" sz="2400" baseline="0" dirty="0" err="1" smtClean="0"/>
                        <a:t>đối</a:t>
                      </a:r>
                      <a:r>
                        <a:rPr lang="en-US" sz="2400" baseline="0" dirty="0" smtClean="0"/>
                        <a:t> </a:t>
                      </a:r>
                      <a:r>
                        <a:rPr lang="en-US" sz="2400" baseline="0" dirty="0" err="1" smtClean="0"/>
                        <a:t>xứng</a:t>
                      </a:r>
                      <a:endParaRPr lang="en-US" sz="2400" baseline="0" dirty="0" smtClean="0"/>
                    </a:p>
                    <a:p>
                      <a:r>
                        <a:rPr lang="en-US" sz="2400" baseline="0" dirty="0" err="1" smtClean="0"/>
                        <a:t>Đường</a:t>
                      </a:r>
                      <a:r>
                        <a:rPr lang="en-US" sz="2400" baseline="0" dirty="0" smtClean="0"/>
                        <a:t> may </a:t>
                      </a:r>
                      <a:r>
                        <a:rPr lang="en-US" sz="2400" baseline="0" dirty="0" err="1" smtClean="0"/>
                        <a:t>không</a:t>
                      </a:r>
                      <a:r>
                        <a:rPr lang="en-US" sz="2400" baseline="0" dirty="0" smtClean="0"/>
                        <a:t> </a:t>
                      </a:r>
                      <a:r>
                        <a:rPr lang="en-US" sz="2400" baseline="0" dirty="0" err="1" smtClean="0"/>
                        <a:t>đều</a:t>
                      </a:r>
                      <a:endParaRPr lang="en-US" sz="2400" baseline="0" dirty="0" smtClean="0"/>
                    </a:p>
                    <a:p>
                      <a:r>
                        <a:rPr lang="en-US" sz="2400" baseline="0" dirty="0" err="1" smtClean="0"/>
                        <a:t>Hai</a:t>
                      </a:r>
                      <a:r>
                        <a:rPr lang="en-US" sz="2400" baseline="0" dirty="0" smtClean="0"/>
                        <a:t> </a:t>
                      </a:r>
                      <a:r>
                        <a:rPr lang="en-US" sz="2400" baseline="0" dirty="0" err="1" smtClean="0"/>
                        <a:t>đầu</a:t>
                      </a:r>
                      <a:r>
                        <a:rPr lang="en-US" sz="2400" baseline="0" dirty="0" smtClean="0"/>
                        <a:t> </a:t>
                      </a:r>
                      <a:r>
                        <a:rPr lang="en-US" sz="2400" baseline="0" dirty="0" err="1" smtClean="0"/>
                        <a:t>chân</a:t>
                      </a:r>
                      <a:r>
                        <a:rPr lang="en-US" sz="2400" baseline="0" dirty="0" smtClean="0"/>
                        <a:t> </a:t>
                      </a:r>
                      <a:r>
                        <a:rPr lang="en-US" sz="2400" baseline="0" dirty="0" err="1" smtClean="0"/>
                        <a:t>cổ</a:t>
                      </a:r>
                      <a:r>
                        <a:rPr lang="en-US" sz="2400" baseline="0" dirty="0" smtClean="0"/>
                        <a:t> </a:t>
                      </a:r>
                      <a:r>
                        <a:rPr lang="en-US" sz="2400" baseline="0" dirty="0" err="1" smtClean="0"/>
                        <a:t>bọc</a:t>
                      </a:r>
                      <a:r>
                        <a:rPr lang="en-US" sz="2400" baseline="0" dirty="0" smtClean="0"/>
                        <a:t> </a:t>
                      </a:r>
                      <a:r>
                        <a:rPr lang="en-US" sz="2400" baseline="0" dirty="0" err="1" smtClean="0"/>
                        <a:t>không</a:t>
                      </a:r>
                      <a:r>
                        <a:rPr lang="en-US" sz="2400" baseline="0" dirty="0" smtClean="0"/>
                        <a:t> </a:t>
                      </a:r>
                      <a:r>
                        <a:rPr lang="en-US" sz="2400" baseline="0" dirty="0" err="1" smtClean="0"/>
                        <a:t>sát</a:t>
                      </a:r>
                      <a:endParaRPr lang="en-US" sz="2400" dirty="0"/>
                    </a:p>
                  </a:txBody>
                  <a:tcPr/>
                </a:tc>
                <a:tc>
                  <a:txBody>
                    <a:bodyPr/>
                    <a:lstStyle/>
                    <a:p>
                      <a:r>
                        <a:rPr lang="en-US" sz="2400" dirty="0" err="1" smtClean="0"/>
                        <a:t>Lỗi</a:t>
                      </a:r>
                      <a:r>
                        <a:rPr lang="en-US" sz="2400" dirty="0" smtClean="0"/>
                        <a:t> </a:t>
                      </a:r>
                      <a:r>
                        <a:rPr lang="en-US" sz="2400" dirty="0" err="1" smtClean="0"/>
                        <a:t>về</a:t>
                      </a:r>
                      <a:r>
                        <a:rPr lang="en-US" sz="2400" baseline="0" dirty="0" smtClean="0"/>
                        <a:t> may</a:t>
                      </a:r>
                      <a:endParaRPr lang="en-US" sz="2400" dirty="0"/>
                    </a:p>
                  </a:txBody>
                  <a:tcPr/>
                </a:tc>
              </a:tr>
              <a:tr h="370840">
                <a:tc>
                  <a:txBody>
                    <a:bodyPr/>
                    <a:lstStyle/>
                    <a:p>
                      <a:r>
                        <a:rPr lang="en-US" sz="2400" dirty="0" err="1" smtClean="0"/>
                        <a:t>Hai</a:t>
                      </a:r>
                      <a:r>
                        <a:rPr lang="en-US" sz="2400" dirty="0" smtClean="0"/>
                        <a:t> </a:t>
                      </a:r>
                      <a:r>
                        <a:rPr lang="en-US" sz="2400" dirty="0" err="1" smtClean="0"/>
                        <a:t>đường</a:t>
                      </a:r>
                      <a:r>
                        <a:rPr lang="en-US" sz="2400" baseline="0" dirty="0" smtClean="0"/>
                        <a:t> </a:t>
                      </a:r>
                      <a:r>
                        <a:rPr lang="en-US" sz="2400" baseline="0" dirty="0" err="1" smtClean="0"/>
                        <a:t>diễu</a:t>
                      </a:r>
                      <a:r>
                        <a:rPr lang="en-US" sz="2400" baseline="0" dirty="0" smtClean="0"/>
                        <a:t> </a:t>
                      </a:r>
                      <a:r>
                        <a:rPr lang="en-US" sz="2400" baseline="0" dirty="0" err="1" smtClean="0"/>
                        <a:t>không</a:t>
                      </a:r>
                      <a:r>
                        <a:rPr lang="en-US" sz="2400" baseline="0" dirty="0" smtClean="0"/>
                        <a:t> </a:t>
                      </a:r>
                      <a:r>
                        <a:rPr lang="en-US" sz="2400" baseline="0" dirty="0" err="1" smtClean="0"/>
                        <a:t>đều</a:t>
                      </a:r>
                      <a:r>
                        <a:rPr lang="en-US" sz="2400" baseline="0" dirty="0" smtClean="0"/>
                        <a:t> </a:t>
                      </a:r>
                      <a:r>
                        <a:rPr lang="en-US" sz="2400" baseline="0" dirty="0" err="1" smtClean="0"/>
                        <a:t>nhau</a:t>
                      </a:r>
                      <a:endParaRPr lang="en-US" sz="2400" baseline="0" dirty="0" smtClean="0"/>
                    </a:p>
                    <a:p>
                      <a:r>
                        <a:rPr lang="en-US" sz="2400" baseline="0" dirty="0" err="1" smtClean="0"/>
                        <a:t>Khoảng</a:t>
                      </a:r>
                      <a:r>
                        <a:rPr lang="en-US" sz="2400" baseline="0" dirty="0" smtClean="0"/>
                        <a:t> </a:t>
                      </a:r>
                      <a:r>
                        <a:rPr lang="en-US" sz="2400" baseline="0" dirty="0" err="1" smtClean="0"/>
                        <a:t>cách</a:t>
                      </a:r>
                      <a:r>
                        <a:rPr lang="en-US" sz="2400" baseline="0" dirty="0" smtClean="0"/>
                        <a:t> 2 </a:t>
                      </a:r>
                      <a:r>
                        <a:rPr lang="en-US" sz="2400" baseline="0" dirty="0" err="1" smtClean="0"/>
                        <a:t>đường</a:t>
                      </a:r>
                      <a:r>
                        <a:rPr lang="en-US" sz="2400" baseline="0" dirty="0" smtClean="0"/>
                        <a:t> </a:t>
                      </a:r>
                      <a:r>
                        <a:rPr lang="en-US" sz="2400" baseline="0" dirty="0" err="1" smtClean="0"/>
                        <a:t>diễu</a:t>
                      </a:r>
                      <a:r>
                        <a:rPr lang="en-US" sz="2400" baseline="0" dirty="0" smtClean="0"/>
                        <a:t> </a:t>
                      </a:r>
                      <a:r>
                        <a:rPr lang="en-US" sz="2400" baseline="0" dirty="0" err="1" smtClean="0"/>
                        <a:t>không</a:t>
                      </a:r>
                      <a:r>
                        <a:rPr lang="en-US" sz="2400" baseline="0" dirty="0" smtClean="0"/>
                        <a:t> </a:t>
                      </a:r>
                      <a:r>
                        <a:rPr lang="en-US" sz="2400" baseline="0" dirty="0" err="1" smtClean="0"/>
                        <a:t>đúng</a:t>
                      </a:r>
                      <a:endParaRPr lang="en-US" sz="2400" dirty="0"/>
                    </a:p>
                  </a:txBody>
                  <a:tcPr/>
                </a:tc>
                <a:tc>
                  <a:txBody>
                    <a:bodyPr/>
                    <a:lstStyle/>
                    <a:p>
                      <a:r>
                        <a:rPr lang="en-US" sz="2400" dirty="0" err="1" smtClean="0"/>
                        <a:t>Lỗi</a:t>
                      </a:r>
                      <a:r>
                        <a:rPr lang="en-US" sz="2400" dirty="0" smtClean="0"/>
                        <a:t> </a:t>
                      </a:r>
                      <a:r>
                        <a:rPr lang="en-US" sz="2400" dirty="0" err="1" smtClean="0"/>
                        <a:t>về</a:t>
                      </a:r>
                      <a:r>
                        <a:rPr lang="en-US" sz="2400" baseline="0" dirty="0" smtClean="0"/>
                        <a:t> </a:t>
                      </a:r>
                      <a:r>
                        <a:rPr lang="en-US" sz="2400" baseline="0" dirty="0" err="1" smtClean="0"/>
                        <a:t>diễu</a:t>
                      </a:r>
                      <a:endParaRPr lang="en-US" sz="2400" dirty="0"/>
                    </a:p>
                  </a:txBody>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lstStyle/>
          <a:p>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6800" y="2019447"/>
            <a:ext cx="3433222" cy="2571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406306"/>
            <a:ext cx="4062954" cy="2788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54885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0000"/>
                </a:solidFill>
              </a:rPr>
              <a:t>IV. </a:t>
            </a:r>
            <a:r>
              <a:rPr lang="en-US" dirty="0" err="1" smtClean="0">
                <a:solidFill>
                  <a:srgbClr val="FF0000"/>
                </a:solidFill>
              </a:rPr>
              <a:t>Tổ</a:t>
            </a:r>
            <a:r>
              <a:rPr lang="en-US" dirty="0" smtClean="0">
                <a:solidFill>
                  <a:srgbClr val="FF0000"/>
                </a:solidFill>
              </a:rPr>
              <a:t> </a:t>
            </a:r>
            <a:r>
              <a:rPr lang="en-US" dirty="0" err="1" smtClean="0">
                <a:solidFill>
                  <a:srgbClr val="FF0000"/>
                </a:solidFill>
              </a:rPr>
              <a:t>chức</a:t>
            </a:r>
            <a:r>
              <a:rPr lang="en-US" dirty="0" smtClean="0">
                <a:solidFill>
                  <a:srgbClr val="FF0000"/>
                </a:solidFill>
              </a:rPr>
              <a:t> </a:t>
            </a:r>
            <a:r>
              <a:rPr lang="en-US" dirty="0" err="1" smtClean="0">
                <a:solidFill>
                  <a:srgbClr val="FF0000"/>
                </a:solidFill>
              </a:rPr>
              <a:t>bộ</a:t>
            </a:r>
            <a:r>
              <a:rPr lang="en-US" dirty="0" smtClean="0">
                <a:solidFill>
                  <a:srgbClr val="FF0000"/>
                </a:solidFill>
              </a:rPr>
              <a:t> </a:t>
            </a:r>
            <a:r>
              <a:rPr lang="en-US" dirty="0" err="1" smtClean="0">
                <a:solidFill>
                  <a:srgbClr val="FF0000"/>
                </a:solidFill>
              </a:rPr>
              <a:t>phận</a:t>
            </a:r>
            <a:r>
              <a:rPr lang="en-US" dirty="0" smtClean="0">
                <a:solidFill>
                  <a:srgbClr val="FF0000"/>
                </a:solidFill>
              </a:rPr>
              <a:t> </a:t>
            </a:r>
            <a:r>
              <a:rPr lang="en-US" dirty="0" err="1" smtClean="0">
                <a:solidFill>
                  <a:srgbClr val="FF0000"/>
                </a:solidFill>
              </a:rPr>
              <a:t>hoàn</a:t>
            </a:r>
            <a:r>
              <a:rPr lang="en-US" dirty="0" smtClean="0">
                <a:solidFill>
                  <a:srgbClr val="FF0000"/>
                </a:solidFill>
              </a:rPr>
              <a:t> </a:t>
            </a:r>
            <a:r>
              <a:rPr lang="en-US" dirty="0" err="1" smtClean="0">
                <a:solidFill>
                  <a:srgbClr val="FF0000"/>
                </a:solidFill>
              </a:rPr>
              <a:t>thành</a:t>
            </a:r>
            <a:r>
              <a:rPr lang="en-US" dirty="0" smtClean="0">
                <a:solidFill>
                  <a:srgbClr val="FF0000"/>
                </a:solidFill>
              </a:rPr>
              <a:t> </a:t>
            </a:r>
            <a:r>
              <a:rPr lang="en-US" dirty="0" err="1" smtClean="0">
                <a:solidFill>
                  <a:srgbClr val="FF0000"/>
                </a:solidFill>
              </a:rPr>
              <a:t>sản</a:t>
            </a:r>
            <a:r>
              <a:rPr lang="en-US" dirty="0" smtClean="0">
                <a:solidFill>
                  <a:srgbClr val="FF0000"/>
                </a:solidFill>
              </a:rPr>
              <a:t> </a:t>
            </a:r>
            <a:r>
              <a:rPr lang="en-US" dirty="0" err="1" smtClean="0">
                <a:solidFill>
                  <a:srgbClr val="FF0000"/>
                </a:solidFill>
              </a:rPr>
              <a:t>phẩm</a:t>
            </a:r>
            <a:endParaRPr lang="en-US" dirty="0">
              <a:solidFill>
                <a:srgbClr val="FF0000"/>
              </a:solidFill>
            </a:endParaRPr>
          </a:p>
        </p:txBody>
      </p:sp>
      <p:sp>
        <p:nvSpPr>
          <p:cNvPr id="3" name="Content Placeholder 2"/>
          <p:cNvSpPr>
            <a:spLocks noGrp="1"/>
          </p:cNvSpPr>
          <p:nvPr>
            <p:ph idx="1"/>
          </p:nvPr>
        </p:nvSpPr>
        <p:spPr/>
        <p:txBody>
          <a:bodyPr>
            <a:normAutofit fontScale="77500" lnSpcReduction="20000"/>
          </a:bodyPr>
          <a:lstStyle/>
          <a:p>
            <a:pPr>
              <a:buNone/>
            </a:pPr>
            <a:r>
              <a:rPr lang="en-US" b="1" i="1" smtClean="0">
                <a:solidFill>
                  <a:srgbClr val="00B0F0"/>
                </a:solidFill>
              </a:rPr>
              <a:t>1.Các </a:t>
            </a:r>
            <a:r>
              <a:rPr lang="en-US" b="1" i="1" dirty="0" err="1" smtClean="0">
                <a:solidFill>
                  <a:srgbClr val="00B0F0"/>
                </a:solidFill>
              </a:rPr>
              <a:t>công</a:t>
            </a:r>
            <a:r>
              <a:rPr lang="en-US" b="1" i="1" dirty="0" smtClean="0">
                <a:solidFill>
                  <a:srgbClr val="00B0F0"/>
                </a:solidFill>
              </a:rPr>
              <a:t> </a:t>
            </a:r>
            <a:r>
              <a:rPr lang="en-US" b="1" i="1" dirty="0" err="1" smtClean="0">
                <a:solidFill>
                  <a:srgbClr val="00B0F0"/>
                </a:solidFill>
              </a:rPr>
              <a:t>việc</a:t>
            </a:r>
            <a:r>
              <a:rPr lang="en-US" b="1" i="1" dirty="0" smtClean="0">
                <a:solidFill>
                  <a:srgbClr val="00B0F0"/>
                </a:solidFill>
              </a:rPr>
              <a:t> </a:t>
            </a:r>
            <a:r>
              <a:rPr lang="en-US" b="1" i="1" dirty="0" err="1" smtClean="0">
                <a:solidFill>
                  <a:srgbClr val="00B0F0"/>
                </a:solidFill>
              </a:rPr>
              <a:t>của</a:t>
            </a:r>
            <a:r>
              <a:rPr lang="en-US" b="1" i="1" dirty="0" smtClean="0">
                <a:solidFill>
                  <a:srgbClr val="00B0F0"/>
                </a:solidFill>
              </a:rPr>
              <a:t> </a:t>
            </a:r>
            <a:r>
              <a:rPr lang="en-US" b="1" i="1" dirty="0" err="1" smtClean="0">
                <a:solidFill>
                  <a:srgbClr val="00B0F0"/>
                </a:solidFill>
              </a:rPr>
              <a:t>bộ</a:t>
            </a:r>
            <a:r>
              <a:rPr lang="en-US" b="1" i="1" dirty="0" smtClean="0">
                <a:solidFill>
                  <a:srgbClr val="00B0F0"/>
                </a:solidFill>
              </a:rPr>
              <a:t> </a:t>
            </a:r>
            <a:r>
              <a:rPr lang="en-US" b="1" i="1" dirty="0" err="1" smtClean="0">
                <a:solidFill>
                  <a:srgbClr val="00B0F0"/>
                </a:solidFill>
              </a:rPr>
              <a:t>phận</a:t>
            </a:r>
            <a:r>
              <a:rPr lang="en-US" b="1" i="1" dirty="0" smtClean="0">
                <a:solidFill>
                  <a:srgbClr val="00B0F0"/>
                </a:solidFill>
              </a:rPr>
              <a:t> </a:t>
            </a:r>
            <a:r>
              <a:rPr lang="en-US" b="1" i="1" dirty="0" err="1" smtClean="0">
                <a:solidFill>
                  <a:srgbClr val="00B0F0"/>
                </a:solidFill>
              </a:rPr>
              <a:t>hoàn</a:t>
            </a:r>
            <a:r>
              <a:rPr lang="en-US" b="1" i="1" dirty="0" smtClean="0">
                <a:solidFill>
                  <a:srgbClr val="00B0F0"/>
                </a:solidFill>
              </a:rPr>
              <a:t> </a:t>
            </a:r>
            <a:r>
              <a:rPr lang="en-US" b="1" i="1" dirty="0" err="1" smtClean="0">
                <a:solidFill>
                  <a:srgbClr val="00B0F0"/>
                </a:solidFill>
              </a:rPr>
              <a:t>thành</a:t>
            </a:r>
            <a:r>
              <a:rPr lang="en-US" b="1" i="1" dirty="0" smtClean="0">
                <a:solidFill>
                  <a:srgbClr val="00B0F0"/>
                </a:solidFill>
              </a:rPr>
              <a:t>:</a:t>
            </a:r>
          </a:p>
          <a:p>
            <a:pPr>
              <a:buFontTx/>
              <a:buChar char="-"/>
            </a:pPr>
            <a:r>
              <a:rPr lang="en-US" dirty="0" err="1" smtClean="0"/>
              <a:t>Làm</a:t>
            </a:r>
            <a:r>
              <a:rPr lang="en-US" dirty="0" smtClean="0"/>
              <a:t> </a:t>
            </a:r>
            <a:r>
              <a:rPr lang="en-US" dirty="0" err="1" smtClean="0"/>
              <a:t>sạch</a:t>
            </a:r>
            <a:r>
              <a:rPr lang="en-US" dirty="0" smtClean="0"/>
              <a:t> </a:t>
            </a:r>
            <a:r>
              <a:rPr lang="en-US" dirty="0" err="1" smtClean="0"/>
              <a:t>các</a:t>
            </a:r>
            <a:r>
              <a:rPr lang="en-US" dirty="0" smtClean="0"/>
              <a:t> </a:t>
            </a:r>
            <a:r>
              <a:rPr lang="en-US" dirty="0" err="1" smtClean="0"/>
              <a:t>vết</a:t>
            </a:r>
            <a:r>
              <a:rPr lang="en-US" dirty="0" smtClean="0"/>
              <a:t> </a:t>
            </a:r>
            <a:r>
              <a:rPr lang="en-US" dirty="0" err="1" smtClean="0"/>
              <a:t>bẩn</a:t>
            </a:r>
            <a:r>
              <a:rPr lang="en-US" dirty="0" smtClean="0"/>
              <a:t> do </a:t>
            </a:r>
            <a:r>
              <a:rPr lang="en-US" dirty="0" err="1" smtClean="0"/>
              <a:t>quá</a:t>
            </a:r>
            <a:r>
              <a:rPr lang="en-US" dirty="0" smtClean="0"/>
              <a:t> </a:t>
            </a:r>
            <a:r>
              <a:rPr lang="en-US" dirty="0" err="1" smtClean="0"/>
              <a:t>trình</a:t>
            </a:r>
            <a:r>
              <a:rPr lang="en-US" dirty="0" smtClean="0"/>
              <a:t> </a:t>
            </a:r>
            <a:r>
              <a:rPr lang="en-US" dirty="0" err="1" smtClean="0"/>
              <a:t>di</a:t>
            </a:r>
            <a:r>
              <a:rPr lang="en-US" dirty="0" smtClean="0"/>
              <a:t> </a:t>
            </a:r>
            <a:r>
              <a:rPr lang="en-US" dirty="0" err="1" smtClean="0"/>
              <a:t>chuyển</a:t>
            </a:r>
            <a:r>
              <a:rPr lang="en-US" dirty="0" smtClean="0"/>
              <a:t> </a:t>
            </a:r>
            <a:r>
              <a:rPr lang="en-US" dirty="0" err="1" smtClean="0"/>
              <a:t>từ</a:t>
            </a:r>
            <a:r>
              <a:rPr lang="en-US" dirty="0" smtClean="0"/>
              <a:t> </a:t>
            </a:r>
            <a:r>
              <a:rPr lang="en-US" dirty="0" err="1" smtClean="0"/>
              <a:t>bộ</a:t>
            </a:r>
            <a:r>
              <a:rPr lang="en-US" dirty="0" smtClean="0"/>
              <a:t> </a:t>
            </a:r>
            <a:r>
              <a:rPr lang="en-US" dirty="0" err="1" smtClean="0"/>
              <a:t>phận</a:t>
            </a:r>
            <a:r>
              <a:rPr lang="en-US" dirty="0" smtClean="0"/>
              <a:t> </a:t>
            </a:r>
            <a:r>
              <a:rPr lang="en-US" dirty="0" err="1" smtClean="0"/>
              <a:t>kiểm</a:t>
            </a:r>
            <a:r>
              <a:rPr lang="en-US" dirty="0" smtClean="0"/>
              <a:t> </a:t>
            </a:r>
            <a:r>
              <a:rPr lang="en-US" dirty="0" err="1" smtClean="0"/>
              <a:t>thành</a:t>
            </a:r>
            <a:r>
              <a:rPr lang="en-US" dirty="0" smtClean="0"/>
              <a:t> </a:t>
            </a:r>
            <a:r>
              <a:rPr lang="en-US" dirty="0" err="1" smtClean="0"/>
              <a:t>phẩm</a:t>
            </a:r>
            <a:r>
              <a:rPr lang="en-US" dirty="0" smtClean="0"/>
              <a:t> sang </a:t>
            </a:r>
            <a:r>
              <a:rPr lang="en-US" dirty="0" err="1" smtClean="0"/>
              <a:t>bộ</a:t>
            </a:r>
            <a:r>
              <a:rPr lang="en-US" dirty="0" smtClean="0"/>
              <a:t> </a:t>
            </a:r>
            <a:r>
              <a:rPr lang="en-US" dirty="0" err="1" smtClean="0"/>
              <a:t>phận</a:t>
            </a:r>
            <a:r>
              <a:rPr lang="en-US" dirty="0" smtClean="0"/>
              <a:t> </a:t>
            </a:r>
            <a:r>
              <a:rPr lang="en-US" dirty="0" err="1" smtClean="0"/>
              <a:t>hoàn</a:t>
            </a:r>
            <a:r>
              <a:rPr lang="en-US" dirty="0" smtClean="0"/>
              <a:t> </a:t>
            </a:r>
            <a:r>
              <a:rPr lang="en-US" dirty="0" err="1" smtClean="0"/>
              <a:t>tất</a:t>
            </a:r>
            <a:r>
              <a:rPr lang="en-US" dirty="0" smtClean="0"/>
              <a:t>.</a:t>
            </a:r>
          </a:p>
          <a:p>
            <a:pPr>
              <a:buFontTx/>
              <a:buChar char="-"/>
            </a:pPr>
            <a:r>
              <a:rPr lang="en-US" dirty="0" err="1" smtClean="0"/>
              <a:t>Gắn</a:t>
            </a:r>
            <a:r>
              <a:rPr lang="en-US" dirty="0" smtClean="0"/>
              <a:t> </a:t>
            </a:r>
            <a:r>
              <a:rPr lang="en-US" dirty="0" err="1" smtClean="0"/>
              <a:t>thẻ</a:t>
            </a:r>
            <a:r>
              <a:rPr lang="en-US" dirty="0" smtClean="0"/>
              <a:t> </a:t>
            </a:r>
            <a:r>
              <a:rPr lang="en-US" dirty="0" err="1" smtClean="0"/>
              <a:t>bài</a:t>
            </a:r>
            <a:r>
              <a:rPr lang="en-US" dirty="0" smtClean="0"/>
              <a:t>, </a:t>
            </a:r>
            <a:r>
              <a:rPr lang="en-US" dirty="0" err="1" smtClean="0"/>
              <a:t>gấp</a:t>
            </a:r>
            <a:r>
              <a:rPr lang="en-US" dirty="0" smtClean="0"/>
              <a:t> </a:t>
            </a:r>
            <a:r>
              <a:rPr lang="en-US" dirty="0" err="1" smtClean="0"/>
              <a:t>xếp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và</a:t>
            </a:r>
            <a:r>
              <a:rPr lang="en-US" dirty="0" smtClean="0"/>
              <a:t> </a:t>
            </a:r>
            <a:r>
              <a:rPr lang="en-US" dirty="0" err="1" smtClean="0"/>
              <a:t>bao</a:t>
            </a:r>
            <a:r>
              <a:rPr lang="en-US" dirty="0" smtClean="0"/>
              <a:t> </a:t>
            </a:r>
            <a:r>
              <a:rPr lang="en-US" dirty="0" err="1" smtClean="0"/>
              <a:t>gói</a:t>
            </a:r>
            <a:r>
              <a:rPr lang="en-US" dirty="0" smtClean="0"/>
              <a:t> </a:t>
            </a:r>
            <a:r>
              <a:rPr lang="en-US" dirty="0" err="1" smtClean="0"/>
              <a:t>theo</a:t>
            </a:r>
            <a:r>
              <a:rPr lang="en-US" dirty="0" smtClean="0"/>
              <a:t> </a:t>
            </a:r>
            <a:r>
              <a:rPr lang="en-US" dirty="0" err="1" smtClean="0"/>
              <a:t>đúng</a:t>
            </a:r>
            <a:r>
              <a:rPr lang="en-US" dirty="0" smtClean="0"/>
              <a:t> </a:t>
            </a:r>
            <a:r>
              <a:rPr lang="en-US" dirty="0" err="1" smtClean="0"/>
              <a:t>yêu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tránh</a:t>
            </a:r>
            <a:r>
              <a:rPr lang="en-US" dirty="0" smtClean="0"/>
              <a:t> </a:t>
            </a:r>
            <a:r>
              <a:rPr lang="en-US" dirty="0" err="1" smtClean="0"/>
              <a:t>nhầm</a:t>
            </a:r>
            <a:r>
              <a:rPr lang="en-US" dirty="0" smtClean="0"/>
              <a:t> </a:t>
            </a:r>
            <a:r>
              <a:rPr lang="en-US" dirty="0" err="1" smtClean="0"/>
              <a:t>lẫn</a:t>
            </a:r>
            <a:r>
              <a:rPr lang="en-US" dirty="0" smtClean="0"/>
              <a:t> </a:t>
            </a:r>
            <a:r>
              <a:rPr lang="en-US" dirty="0" err="1" smtClean="0"/>
              <a:t>màu</a:t>
            </a:r>
            <a:r>
              <a:rPr lang="en-US" dirty="0" smtClean="0"/>
              <a:t> </a:t>
            </a:r>
            <a:r>
              <a:rPr lang="en-US" dirty="0" err="1" smtClean="0"/>
              <a:t>sắc</a:t>
            </a:r>
            <a:r>
              <a:rPr lang="en-US" dirty="0" smtClean="0"/>
              <a:t>, size…</a:t>
            </a:r>
          </a:p>
          <a:p>
            <a:pPr>
              <a:buFontTx/>
              <a:buChar char="-"/>
            </a:pPr>
            <a:r>
              <a:rPr lang="en-US" dirty="0" err="1" smtClean="0"/>
              <a:t>Đưa</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vào</a:t>
            </a:r>
            <a:r>
              <a:rPr lang="en-US" dirty="0" smtClean="0"/>
              <a:t> </a:t>
            </a:r>
            <a:r>
              <a:rPr lang="en-US" dirty="0" err="1" smtClean="0"/>
              <a:t>thiết</a:t>
            </a:r>
            <a:r>
              <a:rPr lang="en-US" dirty="0" smtClean="0"/>
              <a:t> </a:t>
            </a:r>
            <a:r>
              <a:rPr lang="en-US" dirty="0" err="1" smtClean="0"/>
              <a:t>bị</a:t>
            </a:r>
            <a:r>
              <a:rPr lang="en-US" dirty="0" smtClean="0"/>
              <a:t> </a:t>
            </a:r>
            <a:r>
              <a:rPr lang="en-US" dirty="0" err="1" smtClean="0"/>
              <a:t>để</a:t>
            </a:r>
            <a:r>
              <a:rPr lang="en-US" dirty="0" smtClean="0"/>
              <a:t> </a:t>
            </a:r>
            <a:r>
              <a:rPr lang="en-US" dirty="0" err="1" smtClean="0"/>
              <a:t>rà</a:t>
            </a:r>
            <a:r>
              <a:rPr lang="en-US" dirty="0" smtClean="0"/>
              <a:t> </a:t>
            </a:r>
            <a:r>
              <a:rPr lang="en-US" dirty="0" err="1" smtClean="0"/>
              <a:t>soát</a:t>
            </a:r>
            <a:r>
              <a:rPr lang="en-US" dirty="0" smtClean="0"/>
              <a:t> </a:t>
            </a:r>
            <a:r>
              <a:rPr lang="en-US" dirty="0" err="1" smtClean="0"/>
              <a:t>kim</a:t>
            </a:r>
            <a:r>
              <a:rPr lang="en-US" dirty="0" smtClean="0"/>
              <a:t> </a:t>
            </a:r>
            <a:r>
              <a:rPr lang="en-US" dirty="0" err="1" smtClean="0"/>
              <a:t>loại</a:t>
            </a:r>
            <a:r>
              <a:rPr lang="en-US" dirty="0" smtClean="0"/>
              <a:t>.</a:t>
            </a:r>
          </a:p>
          <a:p>
            <a:pPr>
              <a:buFontTx/>
              <a:buChar char="-"/>
            </a:pPr>
            <a:r>
              <a:rPr lang="en-US" dirty="0" err="1" smtClean="0"/>
              <a:t>Đóng</a:t>
            </a:r>
            <a:r>
              <a:rPr lang="en-US" dirty="0" smtClean="0"/>
              <a:t> </a:t>
            </a:r>
            <a:r>
              <a:rPr lang="en-US" dirty="0" err="1" smtClean="0"/>
              <a:t>thùng</a:t>
            </a:r>
            <a:r>
              <a:rPr lang="en-US" dirty="0" smtClean="0"/>
              <a:t>, </a:t>
            </a:r>
            <a:r>
              <a:rPr lang="en-US" dirty="0" err="1" smtClean="0"/>
              <a:t>phối</a:t>
            </a:r>
            <a:r>
              <a:rPr lang="en-US" dirty="0" smtClean="0"/>
              <a:t> </a:t>
            </a:r>
            <a:r>
              <a:rPr lang="en-US" dirty="0" err="1" smtClean="0"/>
              <a:t>kiện</a:t>
            </a:r>
            <a:r>
              <a:rPr lang="en-US" dirty="0" smtClean="0"/>
              <a:t> </a:t>
            </a:r>
            <a:r>
              <a:rPr lang="en-US" dirty="0" err="1" smtClean="0"/>
              <a:t>theo</a:t>
            </a:r>
            <a:r>
              <a:rPr lang="en-US" dirty="0" smtClean="0"/>
              <a:t> </a:t>
            </a:r>
            <a:r>
              <a:rPr lang="en-US" dirty="0" err="1" smtClean="0"/>
              <a:t>yêu</a:t>
            </a:r>
            <a:r>
              <a:rPr lang="en-US" dirty="0" smtClean="0"/>
              <a:t> </a:t>
            </a:r>
            <a:r>
              <a:rPr lang="en-US" dirty="0" err="1" smtClean="0"/>
              <a:t>cầu</a:t>
            </a:r>
            <a:r>
              <a:rPr lang="en-US" dirty="0" smtClean="0"/>
              <a:t> </a:t>
            </a:r>
            <a:r>
              <a:rPr lang="en-US" dirty="0" err="1" smtClean="0"/>
              <a:t>tác</a:t>
            </a:r>
            <a:r>
              <a:rPr lang="en-US" dirty="0" smtClean="0"/>
              <a:t> </a:t>
            </a:r>
            <a:r>
              <a:rPr lang="en-US" dirty="0" err="1" smtClean="0"/>
              <a:t>nghiệp</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hay </a:t>
            </a:r>
            <a:r>
              <a:rPr lang="en-US" dirty="0" err="1" smtClean="0"/>
              <a:t>của</a:t>
            </a:r>
            <a:r>
              <a:rPr lang="en-US" dirty="0" smtClean="0"/>
              <a:t> </a:t>
            </a:r>
            <a:r>
              <a:rPr lang="en-US" dirty="0" err="1" smtClean="0"/>
              <a:t>bộ</a:t>
            </a:r>
            <a:r>
              <a:rPr lang="en-US" dirty="0" smtClean="0"/>
              <a:t> </a:t>
            </a:r>
            <a:r>
              <a:rPr lang="en-US" dirty="0" err="1" smtClean="0"/>
              <a:t>phận</a:t>
            </a:r>
            <a:r>
              <a:rPr lang="en-US" dirty="0" smtClean="0"/>
              <a:t> </a:t>
            </a:r>
            <a:r>
              <a:rPr lang="en-US" dirty="0" err="1" smtClean="0"/>
              <a:t>kỹ</a:t>
            </a:r>
            <a:r>
              <a:rPr lang="en-US" dirty="0" smtClean="0"/>
              <a:t> </a:t>
            </a:r>
            <a:r>
              <a:rPr lang="en-US" dirty="0" err="1" smtClean="0"/>
              <a:t>thuật</a:t>
            </a:r>
            <a:r>
              <a:rPr lang="en-US" dirty="0" smtClean="0"/>
              <a:t>.</a:t>
            </a:r>
          </a:p>
          <a:p>
            <a:pPr>
              <a:buFontTx/>
              <a:buChar char="-"/>
            </a:pPr>
            <a:r>
              <a:rPr lang="en-US" dirty="0" err="1" smtClean="0"/>
              <a:t>Chịu</a:t>
            </a:r>
            <a:r>
              <a:rPr lang="en-US" dirty="0" smtClean="0"/>
              <a:t> </a:t>
            </a:r>
            <a:r>
              <a:rPr lang="en-US" dirty="0" err="1" smtClean="0"/>
              <a:t>trách</a:t>
            </a:r>
            <a:r>
              <a:rPr lang="en-US" dirty="0" smtClean="0"/>
              <a:t> </a:t>
            </a:r>
            <a:r>
              <a:rPr lang="en-US" dirty="0" err="1" smtClean="0"/>
              <a:t>nhiệm</a:t>
            </a:r>
            <a:r>
              <a:rPr lang="en-US" dirty="0" smtClean="0"/>
              <a:t> </a:t>
            </a:r>
            <a:r>
              <a:rPr lang="en-US" dirty="0" err="1" smtClean="0"/>
              <a:t>kiểm</a:t>
            </a:r>
            <a:r>
              <a:rPr lang="en-US" dirty="0" smtClean="0"/>
              <a:t> </a:t>
            </a:r>
            <a:r>
              <a:rPr lang="en-US" dirty="0" err="1" smtClean="0"/>
              <a:t>tra</a:t>
            </a:r>
            <a:r>
              <a:rPr lang="en-US" dirty="0" smtClean="0"/>
              <a:t> </a:t>
            </a:r>
            <a:r>
              <a:rPr lang="en-US" dirty="0" err="1" smtClean="0"/>
              <a:t>và</a:t>
            </a:r>
            <a:r>
              <a:rPr lang="en-US" dirty="0" smtClean="0"/>
              <a:t> </a:t>
            </a:r>
            <a:r>
              <a:rPr lang="en-US" dirty="0" err="1" smtClean="0"/>
              <a:t>sắp</a:t>
            </a:r>
            <a:r>
              <a:rPr lang="en-US" dirty="0" smtClean="0"/>
              <a:t> </a:t>
            </a:r>
            <a:r>
              <a:rPr lang="en-US" dirty="0" err="1" smtClean="0"/>
              <a:t>xếp</a:t>
            </a:r>
            <a:r>
              <a:rPr lang="en-US" dirty="0" smtClean="0"/>
              <a:t> </a:t>
            </a:r>
            <a:r>
              <a:rPr lang="en-US" dirty="0" err="1" smtClean="0"/>
              <a:t>hàng</a:t>
            </a:r>
            <a:r>
              <a:rPr lang="en-US" dirty="0" smtClean="0"/>
              <a:t> </a:t>
            </a:r>
            <a:r>
              <a:rPr lang="en-US" dirty="0" err="1" smtClean="0"/>
              <a:t>lên</a:t>
            </a:r>
            <a:r>
              <a:rPr lang="en-US" dirty="0" smtClean="0"/>
              <a:t> </a:t>
            </a:r>
            <a:r>
              <a:rPr lang="en-US" dirty="0" err="1" smtClean="0"/>
              <a:t>xe</a:t>
            </a:r>
            <a:r>
              <a:rPr lang="en-US" dirty="0" smtClean="0"/>
              <a:t> </a:t>
            </a:r>
            <a:r>
              <a:rPr lang="en-US" dirty="0" err="1" smtClean="0"/>
              <a:t>giao</a:t>
            </a:r>
            <a:r>
              <a:rPr lang="en-US" dirty="0" smtClean="0"/>
              <a:t> </a:t>
            </a:r>
            <a:r>
              <a:rPr lang="en-US" dirty="0" err="1" smtClean="0"/>
              <a:t>hàng</a:t>
            </a:r>
            <a:r>
              <a:rPr lang="en-US" dirty="0" smtClean="0"/>
              <a:t>, </a:t>
            </a:r>
            <a:r>
              <a:rPr lang="en-US" dirty="0" err="1" smtClean="0"/>
              <a:t>đảm</a:t>
            </a:r>
            <a:r>
              <a:rPr lang="en-US" dirty="0" smtClean="0"/>
              <a:t> </a:t>
            </a:r>
            <a:r>
              <a:rPr lang="en-US" dirty="0" err="1" smtClean="0"/>
              <a:t>bảo</a:t>
            </a:r>
            <a:r>
              <a:rPr lang="en-US" dirty="0" smtClean="0"/>
              <a:t> </a:t>
            </a:r>
            <a:r>
              <a:rPr lang="en-US" dirty="0" err="1" smtClean="0"/>
              <a:t>đúng</a:t>
            </a:r>
            <a:r>
              <a:rPr lang="en-US" dirty="0" smtClean="0"/>
              <a:t> </a:t>
            </a:r>
            <a:r>
              <a:rPr lang="en-US" dirty="0" err="1" smtClean="0"/>
              <a:t>số</a:t>
            </a:r>
            <a:r>
              <a:rPr lang="en-US" dirty="0" smtClean="0"/>
              <a:t> </a:t>
            </a:r>
            <a:r>
              <a:rPr lang="en-US" dirty="0" err="1" smtClean="0"/>
              <a:t>lượng</a:t>
            </a:r>
            <a:r>
              <a:rPr lang="en-US" dirty="0" smtClean="0"/>
              <a:t> </a:t>
            </a:r>
            <a:r>
              <a:rPr lang="en-US" dirty="0" err="1" smtClean="0"/>
              <a:t>và</a:t>
            </a:r>
            <a:r>
              <a:rPr lang="en-US" dirty="0" smtClean="0"/>
              <a:t> </a:t>
            </a:r>
            <a:r>
              <a:rPr lang="en-US" dirty="0" err="1" smtClean="0"/>
              <a:t>yêu</a:t>
            </a:r>
            <a:r>
              <a:rPr lang="en-US" dirty="0" smtClean="0"/>
              <a:t> </a:t>
            </a:r>
            <a:r>
              <a:rPr lang="en-US" dirty="0" err="1" smtClean="0"/>
              <a:t>cầu</a:t>
            </a:r>
            <a:r>
              <a:rPr lang="en-US" dirty="0" smtClean="0"/>
              <a:t> </a:t>
            </a:r>
            <a:r>
              <a:rPr lang="en-US" dirty="0" err="1" smtClean="0"/>
              <a:t>khi</a:t>
            </a:r>
            <a:r>
              <a:rPr lang="en-US" dirty="0" smtClean="0"/>
              <a:t> </a:t>
            </a:r>
            <a:r>
              <a:rPr lang="en-US" dirty="0" err="1" smtClean="0"/>
              <a:t>xuất</a:t>
            </a:r>
            <a:r>
              <a:rPr lang="en-US" dirty="0" smtClean="0"/>
              <a:t> </a:t>
            </a:r>
            <a:r>
              <a:rPr lang="en-US" dirty="0" err="1" smtClean="0"/>
              <a:t>hàng</a:t>
            </a:r>
            <a:r>
              <a:rPr lang="en-US" dirty="0" smtClean="0"/>
              <a:t>.</a:t>
            </a:r>
          </a:p>
          <a:p>
            <a:pPr>
              <a:buNone/>
            </a:pPr>
            <a:r>
              <a:rPr lang="en-US" dirty="0" smtClean="0"/>
              <a:t>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additive="base">
                                        <p:cTn id="3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 presetClass="entr" presetSubtype="16"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box(in)">
                                      <p:cBhvr>
                                        <p:cTn id="3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lvl="0">
              <a:buNone/>
            </a:pPr>
            <a:r>
              <a:rPr lang="en-US" i="1" smtClean="0">
                <a:solidFill>
                  <a:srgbClr val="00B0F0"/>
                </a:solidFill>
              </a:rPr>
              <a:t>2.Các </a:t>
            </a:r>
            <a:r>
              <a:rPr lang="en-US" i="1">
                <a:solidFill>
                  <a:srgbClr val="00B0F0"/>
                </a:solidFill>
              </a:rPr>
              <a:t>vấn đề quan trọng:</a:t>
            </a:r>
          </a:p>
          <a:p>
            <a:pPr lvl="0">
              <a:buNone/>
            </a:pPr>
            <a:r>
              <a:rPr lang="en-US">
                <a:solidFill>
                  <a:prstClr val="black"/>
                </a:solidFill>
              </a:rPr>
              <a:t>- Chất lượng của sản phẩm ra chuyền quyết định nhiều đến thời gian, nhân lực của bộ phận hoàn tất.</a:t>
            </a:r>
          </a:p>
          <a:p>
            <a:pPr lvl="0">
              <a:buFontTx/>
              <a:buChar char="-"/>
            </a:pPr>
            <a:r>
              <a:rPr lang="en-US">
                <a:solidFill>
                  <a:prstClr val="black"/>
                </a:solidFill>
              </a:rPr>
              <a:t>Định mức lao động: </a:t>
            </a:r>
          </a:p>
          <a:p>
            <a:pPr lvl="0">
              <a:buFont typeface="Arial" charset="0"/>
              <a:buChar char="•"/>
            </a:pPr>
            <a:r>
              <a:rPr lang="en-US">
                <a:solidFill>
                  <a:prstClr val="black"/>
                </a:solidFill>
              </a:rPr>
              <a:t>Tẩy bẩn, chặm bụi</a:t>
            </a:r>
          </a:p>
          <a:p>
            <a:pPr lvl="0">
              <a:buFont typeface="Arial" charset="0"/>
              <a:buChar char="•"/>
            </a:pPr>
            <a:r>
              <a:rPr lang="en-US">
                <a:solidFill>
                  <a:prstClr val="black"/>
                </a:solidFill>
              </a:rPr>
              <a:t>Gắn thẻ bài.</a:t>
            </a:r>
          </a:p>
          <a:p>
            <a:pPr lvl="0">
              <a:buFont typeface="Arial" charset="0"/>
              <a:buChar char="•"/>
            </a:pPr>
            <a:r>
              <a:rPr lang="en-US">
                <a:solidFill>
                  <a:prstClr val="black"/>
                </a:solidFill>
              </a:rPr>
              <a:t>Gấp xếp sản phẩm</a:t>
            </a:r>
          </a:p>
          <a:p>
            <a:pPr lvl="0">
              <a:buFont typeface="Arial" charset="0"/>
              <a:buChar char="•"/>
            </a:pPr>
            <a:r>
              <a:rPr lang="en-US">
                <a:solidFill>
                  <a:prstClr val="black"/>
                </a:solidFill>
              </a:rPr>
              <a:t>Đóng thùng</a:t>
            </a:r>
          </a:p>
          <a:p>
            <a:endParaRPr lang="en-US"/>
          </a:p>
        </p:txBody>
      </p:sp>
    </p:spTree>
    <p:extLst>
      <p:ext uri="{BB962C8B-B14F-4D97-AF65-F5344CB8AC3E}">
        <p14:creationId xmlns:p14="http://schemas.microsoft.com/office/powerpoint/2010/main" val="165151476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5897563"/>
          </a:xfrm>
        </p:spPr>
        <p:txBody>
          <a:bodyPr/>
          <a:lstStyle/>
          <a:p>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04800"/>
            <a:ext cx="3133725" cy="3133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3800" y="990599"/>
            <a:ext cx="4779996" cy="320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832450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rgbClr val="FF0000"/>
                </a:solidFill>
              </a:rPr>
              <a:t>Bài</a:t>
            </a:r>
            <a:r>
              <a:rPr lang="en-US" b="1" dirty="0" smtClean="0">
                <a:solidFill>
                  <a:srgbClr val="FF0000"/>
                </a:solidFill>
              </a:rPr>
              <a:t> 5: HỢP LÝ HÓA SẢN </a:t>
            </a:r>
            <a:r>
              <a:rPr lang="en-US" b="1" dirty="0" err="1" smtClean="0">
                <a:solidFill>
                  <a:srgbClr val="FF0000"/>
                </a:solidFill>
              </a:rPr>
              <a:t>XuẤT</a:t>
            </a:r>
            <a:r>
              <a:rPr lang="en-US" b="1" dirty="0" smtClean="0">
                <a:solidFill>
                  <a:srgbClr val="FF0000"/>
                </a:solidFill>
              </a:rPr>
              <a:t> MCN</a:t>
            </a:r>
            <a:endParaRPr lang="en-US" b="1" dirty="0">
              <a:solidFill>
                <a:srgbClr val="FF0000"/>
              </a:solidFill>
            </a:endParaRPr>
          </a:p>
        </p:txBody>
      </p:sp>
      <p:sp>
        <p:nvSpPr>
          <p:cNvPr id="3" name="Content Placeholder 2"/>
          <p:cNvSpPr>
            <a:spLocks noGrp="1"/>
          </p:cNvSpPr>
          <p:nvPr>
            <p:ph idx="1"/>
          </p:nvPr>
        </p:nvSpPr>
        <p:spPr>
          <a:xfrm>
            <a:off x="381000" y="1752600"/>
            <a:ext cx="8610600" cy="4525963"/>
          </a:xfrm>
        </p:spPr>
        <p:txBody>
          <a:bodyPr/>
          <a:lstStyle/>
          <a:p>
            <a:pPr marL="571500" indent="-571500">
              <a:buAutoNum type="romanUcPeriod"/>
            </a:pPr>
            <a:r>
              <a:rPr lang="en-US" b="1" dirty="0" err="1" smtClean="0">
                <a:solidFill>
                  <a:srgbClr val="FF0000"/>
                </a:solidFill>
              </a:rPr>
              <a:t>Tầm</a:t>
            </a:r>
            <a:r>
              <a:rPr lang="en-US" b="1" dirty="0" smtClean="0">
                <a:solidFill>
                  <a:srgbClr val="FF0000"/>
                </a:solidFill>
              </a:rPr>
              <a:t> </a:t>
            </a:r>
            <a:r>
              <a:rPr lang="en-US" b="1" dirty="0" err="1" smtClean="0">
                <a:solidFill>
                  <a:srgbClr val="FF0000"/>
                </a:solidFill>
              </a:rPr>
              <a:t>quan</a:t>
            </a:r>
            <a:r>
              <a:rPr lang="en-US" b="1" dirty="0" smtClean="0">
                <a:solidFill>
                  <a:srgbClr val="FF0000"/>
                </a:solidFill>
              </a:rPr>
              <a:t> </a:t>
            </a:r>
            <a:r>
              <a:rPr lang="en-US" b="1" dirty="0" err="1" smtClean="0">
                <a:solidFill>
                  <a:srgbClr val="FF0000"/>
                </a:solidFill>
              </a:rPr>
              <a:t>trọng</a:t>
            </a:r>
            <a:r>
              <a:rPr lang="en-US" b="1" dirty="0" smtClean="0">
                <a:solidFill>
                  <a:srgbClr val="FF0000"/>
                </a:solidFill>
              </a:rPr>
              <a:t> </a:t>
            </a:r>
            <a:r>
              <a:rPr lang="en-US" b="1" dirty="0" err="1" smtClean="0">
                <a:solidFill>
                  <a:srgbClr val="FF0000"/>
                </a:solidFill>
              </a:rPr>
              <a:t>của</a:t>
            </a:r>
            <a:r>
              <a:rPr lang="en-US" b="1" dirty="0" smtClean="0">
                <a:solidFill>
                  <a:srgbClr val="FF0000"/>
                </a:solidFill>
              </a:rPr>
              <a:t> </a:t>
            </a:r>
            <a:r>
              <a:rPr lang="en-US" b="1" dirty="0" err="1" smtClean="0">
                <a:solidFill>
                  <a:srgbClr val="FF0000"/>
                </a:solidFill>
              </a:rPr>
              <a:t>hợp</a:t>
            </a:r>
            <a:r>
              <a:rPr lang="en-US" b="1" dirty="0" smtClean="0">
                <a:solidFill>
                  <a:srgbClr val="FF0000"/>
                </a:solidFill>
              </a:rPr>
              <a:t> </a:t>
            </a:r>
            <a:r>
              <a:rPr lang="en-US" b="1" dirty="0" err="1" smtClean="0">
                <a:solidFill>
                  <a:srgbClr val="FF0000"/>
                </a:solidFill>
              </a:rPr>
              <a:t>lý</a:t>
            </a:r>
            <a:r>
              <a:rPr lang="en-US" b="1" dirty="0" smtClean="0">
                <a:solidFill>
                  <a:srgbClr val="FF0000"/>
                </a:solidFill>
              </a:rPr>
              <a:t> </a:t>
            </a:r>
            <a:r>
              <a:rPr lang="en-US" b="1" dirty="0" err="1" smtClean="0">
                <a:solidFill>
                  <a:srgbClr val="FF0000"/>
                </a:solidFill>
              </a:rPr>
              <a:t>hóa</a:t>
            </a:r>
            <a:r>
              <a:rPr lang="en-US" b="1" dirty="0" smtClean="0">
                <a:solidFill>
                  <a:srgbClr val="FF0000"/>
                </a:solidFill>
              </a:rPr>
              <a:t> </a:t>
            </a:r>
            <a:r>
              <a:rPr lang="en-US" b="1" dirty="0" err="1" smtClean="0">
                <a:solidFill>
                  <a:srgbClr val="FF0000"/>
                </a:solidFill>
              </a:rPr>
              <a:t>trong</a:t>
            </a:r>
            <a:r>
              <a:rPr lang="en-US" b="1" dirty="0" smtClean="0">
                <a:solidFill>
                  <a:srgbClr val="FF0000"/>
                </a:solidFill>
              </a:rPr>
              <a:t> </a:t>
            </a:r>
            <a:r>
              <a:rPr lang="en-US" b="1" dirty="0" err="1" smtClean="0">
                <a:solidFill>
                  <a:srgbClr val="FF0000"/>
                </a:solidFill>
              </a:rPr>
              <a:t>sản</a:t>
            </a:r>
            <a:r>
              <a:rPr lang="en-US" b="1" dirty="0" smtClean="0">
                <a:solidFill>
                  <a:srgbClr val="FF0000"/>
                </a:solidFill>
              </a:rPr>
              <a:t> </a:t>
            </a:r>
            <a:r>
              <a:rPr lang="en-US" b="1" dirty="0" err="1" smtClean="0">
                <a:solidFill>
                  <a:srgbClr val="FF0000"/>
                </a:solidFill>
              </a:rPr>
              <a:t>xuất</a:t>
            </a:r>
            <a:r>
              <a:rPr lang="en-US" b="1" dirty="0" smtClean="0"/>
              <a:t>:</a:t>
            </a:r>
          </a:p>
          <a:p>
            <a:pPr marL="571500" indent="-571500">
              <a:buNone/>
            </a:pPr>
            <a:r>
              <a:rPr lang="en-US" dirty="0" smtClean="0"/>
              <a:t>XN may </a:t>
            </a:r>
            <a:r>
              <a:rPr lang="en-US" dirty="0" err="1" smtClean="0"/>
              <a:t>luôn</a:t>
            </a:r>
            <a:r>
              <a:rPr lang="en-US" dirty="0" smtClean="0"/>
              <a:t> </a:t>
            </a:r>
            <a:r>
              <a:rPr lang="en-US" dirty="0" err="1" smtClean="0"/>
              <a:t>bận</a:t>
            </a:r>
            <a:r>
              <a:rPr lang="en-US" dirty="0" smtClean="0"/>
              <a:t> </a:t>
            </a:r>
            <a:r>
              <a:rPr lang="en-US" dirty="0" err="1" smtClean="0"/>
              <a:t>rộn</a:t>
            </a:r>
            <a:r>
              <a:rPr lang="en-US" dirty="0" smtClean="0"/>
              <a:t> </a:t>
            </a:r>
            <a:r>
              <a:rPr lang="en-US" dirty="0" err="1" smtClean="0"/>
              <a:t>với</a:t>
            </a:r>
            <a:r>
              <a:rPr lang="en-US" dirty="0" smtClean="0"/>
              <a:t> </a:t>
            </a:r>
            <a:r>
              <a:rPr lang="en-US" dirty="0" err="1" smtClean="0"/>
              <a:t>các</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sx</a:t>
            </a:r>
            <a:r>
              <a:rPr lang="en-US" dirty="0" smtClean="0"/>
              <a:t> </a:t>
            </a:r>
            <a:r>
              <a:rPr lang="en-US" dirty="0" err="1" smtClean="0"/>
              <a:t>các</a:t>
            </a:r>
            <a:r>
              <a:rPr lang="en-US" dirty="0" smtClean="0"/>
              <a:t> sp may </a:t>
            </a:r>
            <a:r>
              <a:rPr lang="en-US" dirty="0" err="1" smtClean="0"/>
              <a:t>mặc</a:t>
            </a:r>
            <a:r>
              <a:rPr lang="en-US" dirty="0" smtClean="0"/>
              <a:t>. </a:t>
            </a:r>
            <a:r>
              <a:rPr lang="en-US" dirty="0" err="1" smtClean="0"/>
              <a:t>Việc</a:t>
            </a:r>
            <a:r>
              <a:rPr lang="en-US" dirty="0" smtClean="0"/>
              <a:t> </a:t>
            </a:r>
            <a:r>
              <a:rPr lang="en-US" dirty="0" err="1" smtClean="0"/>
              <a:t>duy</a:t>
            </a:r>
            <a:r>
              <a:rPr lang="en-US" dirty="0" smtClean="0"/>
              <a:t> </a:t>
            </a:r>
            <a:r>
              <a:rPr lang="en-US" dirty="0" err="1" smtClean="0"/>
              <a:t>trì</a:t>
            </a:r>
            <a:r>
              <a:rPr lang="en-US" dirty="0" smtClean="0"/>
              <a:t>, </a:t>
            </a:r>
            <a:r>
              <a:rPr lang="en-US" dirty="0" err="1" smtClean="0"/>
              <a:t>cải</a:t>
            </a:r>
            <a:r>
              <a:rPr lang="en-US" dirty="0" smtClean="0"/>
              <a:t> </a:t>
            </a:r>
            <a:r>
              <a:rPr lang="en-US" dirty="0" err="1" smtClean="0"/>
              <a:t>tiến</a:t>
            </a:r>
            <a:r>
              <a:rPr lang="en-US" dirty="0" smtClean="0"/>
              <a:t> </a:t>
            </a:r>
            <a:r>
              <a:rPr lang="en-US" dirty="0" err="1" smtClean="0"/>
              <a:t>chất</a:t>
            </a:r>
            <a:r>
              <a:rPr lang="en-US" dirty="0" smtClean="0"/>
              <a:t> </a:t>
            </a:r>
            <a:r>
              <a:rPr lang="en-US" dirty="0" err="1" smtClean="0"/>
              <a:t>lượng</a:t>
            </a:r>
            <a:r>
              <a:rPr lang="en-US" dirty="0" smtClean="0"/>
              <a:t> sp, </a:t>
            </a:r>
            <a:r>
              <a:rPr lang="en-US" dirty="0" err="1" smtClean="0"/>
              <a:t>tăng</a:t>
            </a:r>
            <a:r>
              <a:rPr lang="en-US" dirty="0" smtClean="0"/>
              <a:t> </a:t>
            </a:r>
            <a:r>
              <a:rPr lang="en-US" dirty="0" err="1" smtClean="0"/>
              <a:t>năng</a:t>
            </a:r>
            <a:r>
              <a:rPr lang="en-US" dirty="0" smtClean="0"/>
              <a:t> </a:t>
            </a:r>
            <a:r>
              <a:rPr lang="en-US" dirty="0" err="1" smtClean="0"/>
              <a:t>suất</a:t>
            </a:r>
            <a:r>
              <a:rPr lang="en-US" dirty="0" smtClean="0"/>
              <a:t> , </a:t>
            </a:r>
            <a:r>
              <a:rPr lang="en-US" dirty="0" err="1" smtClean="0"/>
              <a:t>giảm</a:t>
            </a:r>
            <a:r>
              <a:rPr lang="en-US" dirty="0" smtClean="0"/>
              <a:t> </a:t>
            </a:r>
            <a:r>
              <a:rPr lang="en-US" dirty="0" err="1" smtClean="0"/>
              <a:t>giá</a:t>
            </a:r>
            <a:r>
              <a:rPr lang="en-US" dirty="0" smtClean="0"/>
              <a:t> </a:t>
            </a:r>
            <a:r>
              <a:rPr lang="en-US" dirty="0" err="1" smtClean="0"/>
              <a:t>thành</a:t>
            </a:r>
            <a:r>
              <a:rPr lang="en-US" dirty="0" smtClean="0"/>
              <a:t> </a:t>
            </a:r>
            <a:r>
              <a:rPr lang="en-US" dirty="0" err="1" smtClean="0"/>
              <a:t>và</a:t>
            </a:r>
            <a:r>
              <a:rPr lang="en-US" dirty="0" smtClean="0"/>
              <a:t> </a:t>
            </a:r>
            <a:r>
              <a:rPr lang="en-US" dirty="0" err="1" smtClean="0"/>
              <a:t>giao</a:t>
            </a:r>
            <a:r>
              <a:rPr lang="en-US" dirty="0" smtClean="0"/>
              <a:t> </a:t>
            </a:r>
            <a:r>
              <a:rPr lang="en-US" dirty="0" err="1" smtClean="0"/>
              <a:t>hàng</a:t>
            </a:r>
            <a:r>
              <a:rPr lang="en-US" dirty="0" smtClean="0"/>
              <a:t> </a:t>
            </a:r>
            <a:r>
              <a:rPr lang="en-US" dirty="0" err="1" smtClean="0"/>
              <a:t>đúng</a:t>
            </a:r>
            <a:r>
              <a:rPr lang="en-US" dirty="0" smtClean="0"/>
              <a:t> </a:t>
            </a:r>
            <a:r>
              <a:rPr lang="en-US" dirty="0" err="1" smtClean="0"/>
              <a:t>tiến</a:t>
            </a:r>
            <a:r>
              <a:rPr lang="en-US" dirty="0" smtClean="0"/>
              <a:t> </a:t>
            </a:r>
            <a:r>
              <a:rPr lang="en-US" dirty="0" err="1" smtClean="0"/>
              <a:t>độ</a:t>
            </a:r>
            <a:r>
              <a:rPr lang="en-US" dirty="0" smtClean="0"/>
              <a:t> </a:t>
            </a:r>
            <a:r>
              <a:rPr lang="en-US" dirty="0" err="1" smtClean="0"/>
              <a:t>là</a:t>
            </a:r>
            <a:r>
              <a:rPr lang="en-US" dirty="0" smtClean="0"/>
              <a:t> </a:t>
            </a:r>
            <a:r>
              <a:rPr lang="en-US" dirty="0" err="1" smtClean="0"/>
              <a:t>vấn</a:t>
            </a:r>
            <a:r>
              <a:rPr lang="en-US" dirty="0" smtClean="0"/>
              <a:t> </a:t>
            </a:r>
            <a:r>
              <a:rPr lang="en-US" dirty="0" err="1" smtClean="0"/>
              <a:t>đề</a:t>
            </a:r>
            <a:r>
              <a:rPr lang="en-US" dirty="0" smtClean="0"/>
              <a:t> </a:t>
            </a:r>
            <a:r>
              <a:rPr lang="en-US" dirty="0" err="1" smtClean="0"/>
              <a:t>vô</a:t>
            </a:r>
            <a:r>
              <a:rPr lang="en-US" dirty="0" smtClean="0"/>
              <a:t> </a:t>
            </a:r>
            <a:r>
              <a:rPr lang="en-US" dirty="0" err="1" smtClean="0"/>
              <a:t>cùng</a:t>
            </a:r>
            <a:r>
              <a:rPr lang="en-US" dirty="0" smtClean="0"/>
              <a:t> </a:t>
            </a:r>
            <a:r>
              <a:rPr lang="en-US" dirty="0" err="1" smtClean="0"/>
              <a:t>quan</a:t>
            </a:r>
            <a:r>
              <a:rPr lang="en-US" dirty="0" smtClean="0"/>
              <a:t> </a:t>
            </a:r>
            <a:r>
              <a:rPr lang="en-US" dirty="0" err="1" smtClean="0"/>
              <a:t>trọng</a:t>
            </a:r>
            <a:r>
              <a:rPr lang="en-US" dirty="0" smtClean="0"/>
              <a:t> </a:t>
            </a:r>
            <a:r>
              <a:rPr lang="en-US" dirty="0" err="1" smtClean="0"/>
              <a:t>của</a:t>
            </a:r>
            <a:r>
              <a:rPr lang="en-US" dirty="0" smtClean="0"/>
              <a:t> XNM. </a:t>
            </a:r>
          </a:p>
          <a:p>
            <a:pPr marL="571500" indent="-571500">
              <a:buNone/>
            </a:pPr>
            <a:r>
              <a:rPr lang="en-US" dirty="0" err="1" smtClean="0"/>
              <a:t>Sự</a:t>
            </a:r>
            <a:r>
              <a:rPr lang="en-US" dirty="0" smtClean="0"/>
              <a:t> </a:t>
            </a:r>
            <a:r>
              <a:rPr lang="en-US" dirty="0" err="1" smtClean="0"/>
              <a:t>khác</a:t>
            </a:r>
            <a:r>
              <a:rPr lang="en-US" dirty="0" smtClean="0"/>
              <a:t> </a:t>
            </a:r>
            <a:r>
              <a:rPr lang="en-US" dirty="0" err="1" smtClean="0"/>
              <a:t>biệt</a:t>
            </a:r>
            <a:r>
              <a:rPr lang="en-US" dirty="0" smtClean="0"/>
              <a:t> </a:t>
            </a:r>
            <a:r>
              <a:rPr lang="en-US" dirty="0" err="1" smtClean="0"/>
              <a:t>của</a:t>
            </a:r>
            <a:r>
              <a:rPr lang="en-US" dirty="0" smtClean="0"/>
              <a:t> </a:t>
            </a:r>
            <a:r>
              <a:rPr lang="en-US" dirty="0" err="1" smtClean="0"/>
              <a:t>các</a:t>
            </a:r>
            <a:r>
              <a:rPr lang="en-US" dirty="0" smtClean="0"/>
              <a:t> </a:t>
            </a:r>
            <a:r>
              <a:rPr lang="en-US" dirty="0" err="1" smtClean="0"/>
              <a:t>yếu</a:t>
            </a:r>
            <a:r>
              <a:rPr lang="en-US" dirty="0" smtClean="0"/>
              <a:t> </a:t>
            </a:r>
            <a:r>
              <a:rPr lang="en-US" dirty="0" err="1" smtClean="0"/>
              <a:t>tố</a:t>
            </a:r>
            <a:r>
              <a:rPr lang="en-US" dirty="0" smtClean="0"/>
              <a:t> </a:t>
            </a:r>
            <a:r>
              <a:rPr lang="en-US" dirty="0" err="1" smtClean="0"/>
              <a:t>đầu</a:t>
            </a:r>
            <a:r>
              <a:rPr lang="en-US" dirty="0" smtClean="0"/>
              <a:t> </a:t>
            </a:r>
            <a:r>
              <a:rPr lang="en-US" dirty="0" err="1" smtClean="0"/>
              <a:t>vào</a:t>
            </a:r>
            <a:r>
              <a:rPr lang="en-US" dirty="0" smtClean="0"/>
              <a:t> </a:t>
            </a:r>
            <a:r>
              <a:rPr lang="en-US" dirty="0" err="1" smtClean="0"/>
              <a:t>sẽ</a:t>
            </a:r>
            <a:r>
              <a:rPr lang="en-US" dirty="0" smtClean="0"/>
              <a:t> </a:t>
            </a:r>
            <a:r>
              <a:rPr lang="en-US" dirty="0" err="1" smtClean="0"/>
              <a:t>dẫn</a:t>
            </a:r>
            <a:r>
              <a:rPr lang="en-US" dirty="0" smtClean="0"/>
              <a:t> </a:t>
            </a:r>
            <a:r>
              <a:rPr lang="en-US" dirty="0" err="1" smtClean="0"/>
              <a:t>tới</a:t>
            </a:r>
            <a:r>
              <a:rPr lang="en-US" dirty="0" smtClean="0"/>
              <a:t> </a:t>
            </a:r>
            <a:r>
              <a:rPr lang="en-US" dirty="0" err="1" smtClean="0"/>
              <a:t>sự</a:t>
            </a:r>
            <a:r>
              <a:rPr lang="en-US" dirty="0" smtClean="0"/>
              <a:t> </a:t>
            </a:r>
            <a:r>
              <a:rPr lang="en-US" dirty="0" err="1" smtClean="0"/>
              <a:t>chênh</a:t>
            </a:r>
            <a:r>
              <a:rPr lang="en-US" dirty="0" smtClean="0"/>
              <a:t> </a:t>
            </a:r>
            <a:r>
              <a:rPr lang="en-US" dirty="0" err="1" smtClean="0"/>
              <a:t>lệch</a:t>
            </a:r>
            <a:r>
              <a:rPr lang="en-US" dirty="0" smtClean="0"/>
              <a:t> </a:t>
            </a:r>
            <a:r>
              <a:rPr lang="en-US" dirty="0" err="1" smtClean="0"/>
              <a:t>giữa</a:t>
            </a:r>
            <a:r>
              <a:rPr lang="en-US" dirty="0" smtClean="0"/>
              <a:t> </a:t>
            </a:r>
            <a:r>
              <a:rPr lang="en-US" dirty="0" err="1" smtClean="0"/>
              <a:t>các</a:t>
            </a:r>
            <a:r>
              <a:rPr lang="en-US" dirty="0" smtClean="0"/>
              <a:t> </a:t>
            </a:r>
            <a:r>
              <a:rPr lang="en-US" dirty="0" err="1" smtClean="0"/>
              <a:t>công</a:t>
            </a:r>
            <a:r>
              <a:rPr lang="en-US" dirty="0" smtClean="0"/>
              <a:t> </a:t>
            </a:r>
            <a:r>
              <a:rPr lang="en-US" dirty="0" err="1" smtClean="0"/>
              <a:t>ty</a:t>
            </a:r>
            <a:r>
              <a:rPr lang="en-US" dirty="0" smtClean="0"/>
              <a:t>.</a:t>
            </a:r>
          </a:p>
          <a:p>
            <a:pPr marL="571500" indent="-571500">
              <a:buNone/>
            </a:pPr>
            <a:endParaRPr lang="en-US" dirty="0" smtClean="0"/>
          </a:p>
          <a:p>
            <a:pPr marL="571500" indent="-571500">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7" presetClass="entr" presetSubtype="4"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box(in)">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r>
              <a:rPr lang="en-US" dirty="0" err="1" smtClean="0"/>
              <a:t>Vì</a:t>
            </a:r>
            <a:r>
              <a:rPr lang="en-US" dirty="0" smtClean="0"/>
              <a:t> </a:t>
            </a:r>
            <a:r>
              <a:rPr lang="en-US" dirty="0" err="1" smtClean="0"/>
              <a:t>vậy</a:t>
            </a:r>
            <a:r>
              <a:rPr lang="en-US" dirty="0" smtClean="0"/>
              <a:t>: </a:t>
            </a:r>
            <a:r>
              <a:rPr lang="en-US" dirty="0" err="1" smtClean="0"/>
              <a:t>việc</a:t>
            </a:r>
            <a:r>
              <a:rPr lang="en-US" dirty="0" smtClean="0"/>
              <a:t> </a:t>
            </a:r>
            <a:r>
              <a:rPr lang="en-US" dirty="0" err="1" smtClean="0"/>
              <a:t>thúc</a:t>
            </a:r>
            <a:r>
              <a:rPr lang="en-US" dirty="0" smtClean="0"/>
              <a:t> </a:t>
            </a:r>
            <a:r>
              <a:rPr lang="en-US" dirty="0" err="1" smtClean="0"/>
              <a:t>đẩy</a:t>
            </a:r>
            <a:r>
              <a:rPr lang="en-US" dirty="0" smtClean="0"/>
              <a:t> </a:t>
            </a:r>
            <a:r>
              <a:rPr lang="en-US" dirty="0" err="1" smtClean="0"/>
              <a:t>hợp</a:t>
            </a:r>
            <a:r>
              <a:rPr lang="en-US" dirty="0" smtClean="0"/>
              <a:t> </a:t>
            </a:r>
            <a:r>
              <a:rPr lang="en-US" dirty="0" err="1" smtClean="0"/>
              <a:t>lý</a:t>
            </a:r>
            <a:r>
              <a:rPr lang="en-US" dirty="0" smtClean="0"/>
              <a:t> </a:t>
            </a:r>
            <a:r>
              <a:rPr lang="en-US" dirty="0" err="1" smtClean="0"/>
              <a:t>hóa</a:t>
            </a:r>
            <a:r>
              <a:rPr lang="en-US" dirty="0" smtClean="0"/>
              <a:t> </a:t>
            </a:r>
            <a:r>
              <a:rPr lang="en-US" dirty="0" err="1" smtClean="0"/>
              <a:t>sx</a:t>
            </a:r>
            <a:r>
              <a:rPr lang="en-US" dirty="0" smtClean="0"/>
              <a:t> </a:t>
            </a:r>
            <a:r>
              <a:rPr lang="en-US" dirty="0" err="1" smtClean="0"/>
              <a:t>luôn</a:t>
            </a:r>
            <a:r>
              <a:rPr lang="en-US" dirty="0" smtClean="0"/>
              <a:t> </a:t>
            </a:r>
            <a:r>
              <a:rPr lang="en-US" dirty="0" err="1" smtClean="0"/>
              <a:t>xoáy</a:t>
            </a:r>
            <a:r>
              <a:rPr lang="en-US" dirty="0" smtClean="0"/>
              <a:t> </a:t>
            </a:r>
            <a:r>
              <a:rPr lang="en-US" dirty="0" err="1" smtClean="0"/>
              <a:t>sâu</a:t>
            </a:r>
            <a:r>
              <a:rPr lang="en-US" dirty="0" smtClean="0"/>
              <a:t> </a:t>
            </a:r>
            <a:r>
              <a:rPr lang="en-US" dirty="0" err="1" smtClean="0"/>
              <a:t>vào</a:t>
            </a:r>
            <a:r>
              <a:rPr lang="en-US" dirty="0" smtClean="0"/>
              <a:t> </a:t>
            </a:r>
            <a:r>
              <a:rPr lang="en-US" dirty="0" err="1" smtClean="0"/>
              <a:t>phương</a:t>
            </a:r>
            <a:r>
              <a:rPr lang="en-US" dirty="0" smtClean="0"/>
              <a:t> </a:t>
            </a:r>
            <a:r>
              <a:rPr lang="en-US" dirty="0" err="1" smtClean="0"/>
              <a:t>pháp</a:t>
            </a:r>
            <a:r>
              <a:rPr lang="en-US" dirty="0" smtClean="0"/>
              <a:t> </a:t>
            </a:r>
            <a:r>
              <a:rPr lang="en-US" dirty="0" err="1" smtClean="0"/>
              <a:t>và</a:t>
            </a:r>
            <a:r>
              <a:rPr lang="en-US" dirty="0" smtClean="0"/>
              <a:t> </a:t>
            </a:r>
            <a:r>
              <a:rPr lang="en-US" dirty="0" err="1" smtClean="0"/>
              <a:t>các</a:t>
            </a:r>
            <a:r>
              <a:rPr lang="en-US" dirty="0" smtClean="0"/>
              <a:t> </a:t>
            </a:r>
            <a:r>
              <a:rPr lang="en-US" dirty="0" err="1" smtClean="0"/>
              <a:t>giai</a:t>
            </a:r>
            <a:r>
              <a:rPr lang="en-US" dirty="0" smtClean="0"/>
              <a:t> </a:t>
            </a:r>
            <a:r>
              <a:rPr lang="en-US" dirty="0" err="1" smtClean="0"/>
              <a:t>đoạn</a:t>
            </a:r>
            <a:r>
              <a:rPr lang="en-US" dirty="0" smtClean="0"/>
              <a:t> </a:t>
            </a:r>
            <a:r>
              <a:rPr lang="en-US" dirty="0" err="1" smtClean="0"/>
              <a:t>quản</a:t>
            </a:r>
            <a:r>
              <a:rPr lang="en-US" dirty="0" smtClean="0"/>
              <a:t> </a:t>
            </a:r>
            <a:r>
              <a:rPr lang="en-US" dirty="0" err="1" smtClean="0"/>
              <a:t>lý</a:t>
            </a:r>
            <a:r>
              <a:rPr lang="en-US" dirty="0" smtClean="0"/>
              <a:t> </a:t>
            </a:r>
            <a:r>
              <a:rPr lang="en-US" dirty="0" err="1" smtClean="0"/>
              <a:t>để</a:t>
            </a:r>
            <a:r>
              <a:rPr lang="en-US" dirty="0" smtClean="0"/>
              <a:t> </a:t>
            </a:r>
            <a:r>
              <a:rPr lang="en-US" dirty="0" err="1" smtClean="0"/>
              <a:t>tạo</a:t>
            </a:r>
            <a:r>
              <a:rPr lang="en-US" dirty="0" smtClean="0"/>
              <a:t> </a:t>
            </a:r>
            <a:r>
              <a:rPr lang="en-US" dirty="0" err="1" smtClean="0"/>
              <a:t>ra</a:t>
            </a:r>
            <a:r>
              <a:rPr lang="en-US" dirty="0" smtClean="0"/>
              <a:t> </a:t>
            </a:r>
            <a:r>
              <a:rPr lang="en-US" dirty="0" err="1" smtClean="0"/>
              <a:t>giá</a:t>
            </a:r>
            <a:r>
              <a:rPr lang="en-US" dirty="0" smtClean="0"/>
              <a:t> </a:t>
            </a:r>
            <a:r>
              <a:rPr lang="en-US" dirty="0" err="1" smtClean="0"/>
              <a:t>trị</a:t>
            </a:r>
            <a:r>
              <a:rPr lang="en-US" dirty="0" smtClean="0"/>
              <a:t> </a:t>
            </a:r>
            <a:r>
              <a:rPr lang="en-US" dirty="0" err="1" smtClean="0"/>
              <a:t>thặng</a:t>
            </a:r>
            <a:r>
              <a:rPr lang="en-US" dirty="0" smtClean="0"/>
              <a:t> </a:t>
            </a:r>
            <a:r>
              <a:rPr lang="en-US" dirty="0" err="1" smtClean="0"/>
              <a:t>dư</a:t>
            </a:r>
            <a:r>
              <a:rPr lang="en-US" dirty="0" smtClean="0"/>
              <a:t>.</a:t>
            </a:r>
          </a:p>
          <a:p>
            <a:pPr>
              <a:buNone/>
            </a:pPr>
            <a:r>
              <a:rPr lang="en-US" dirty="0" smtClean="0"/>
              <a:t>Hợp lý hóa chỉ có thể thúc đẩy bằng cách nâng cao sự nhận thức về giá trị và vấn đề phát sinh cũng như hiểu rõ được phương pháp sx thực tế.</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rmAutofit fontScale="90000"/>
          </a:bodyPr>
          <a:lstStyle/>
          <a:p>
            <a:r>
              <a:rPr lang="en-US" dirty="0" smtClean="0"/>
              <a:t/>
            </a:r>
            <a:br>
              <a:rPr lang="en-US" dirty="0" smtClean="0"/>
            </a:br>
            <a:endParaRPr lang="en-US" dirty="0"/>
          </a:p>
        </p:txBody>
      </p:sp>
      <p:sp>
        <p:nvSpPr>
          <p:cNvPr id="3" name="Content Placeholder 2"/>
          <p:cNvSpPr>
            <a:spLocks noGrp="1"/>
          </p:cNvSpPr>
          <p:nvPr>
            <p:ph idx="1"/>
          </p:nvPr>
        </p:nvSpPr>
        <p:spPr>
          <a:xfrm>
            <a:off x="457200" y="1143000"/>
            <a:ext cx="8229600" cy="4983163"/>
          </a:xfrm>
        </p:spPr>
        <p:txBody>
          <a:bodyPr>
            <a:normAutofit lnSpcReduction="10000"/>
          </a:bodyPr>
          <a:lstStyle/>
          <a:p>
            <a:pPr marL="0" indent="0">
              <a:buNone/>
            </a:pPr>
            <a:r>
              <a:rPr lang="en-US" sz="4000">
                <a:solidFill>
                  <a:srgbClr val="FF0000"/>
                </a:solidFill>
                <a:ea typeface="+mj-ea"/>
                <a:cs typeface="+mj-cs"/>
              </a:rPr>
              <a:t>2</a:t>
            </a:r>
            <a:r>
              <a:rPr lang="en-US" sz="3500">
                <a:solidFill>
                  <a:srgbClr val="FF0000"/>
                </a:solidFill>
                <a:ea typeface="+mj-ea"/>
                <a:cs typeface="+mj-cs"/>
              </a:rPr>
              <a:t>. Các dạng hợp lý hóa trong sx chuyền may</a:t>
            </a:r>
            <a:endParaRPr lang="en-US" sz="3500" smtClean="0"/>
          </a:p>
          <a:p>
            <a:pPr>
              <a:buFontTx/>
              <a:buChar char="-"/>
            </a:pPr>
            <a:r>
              <a:rPr lang="en-US" smtClean="0"/>
              <a:t>Hợp </a:t>
            </a:r>
            <a:r>
              <a:rPr lang="en-US" dirty="0" err="1" smtClean="0"/>
              <a:t>lý</a:t>
            </a:r>
            <a:r>
              <a:rPr lang="en-US" dirty="0" smtClean="0"/>
              <a:t> </a:t>
            </a:r>
            <a:r>
              <a:rPr lang="en-US" dirty="0" err="1" smtClean="0"/>
              <a:t>hóa</a:t>
            </a:r>
            <a:r>
              <a:rPr lang="en-US" dirty="0" smtClean="0"/>
              <a:t> </a:t>
            </a:r>
            <a:r>
              <a:rPr lang="en-US" dirty="0" err="1" smtClean="0"/>
              <a:t>quy</a:t>
            </a:r>
            <a:r>
              <a:rPr lang="en-US" dirty="0" smtClean="0"/>
              <a:t> </a:t>
            </a:r>
            <a:r>
              <a:rPr lang="en-US" dirty="0" err="1" smtClean="0"/>
              <a:t>trình</a:t>
            </a:r>
            <a:r>
              <a:rPr lang="en-US" dirty="0" smtClean="0"/>
              <a:t> </a:t>
            </a:r>
            <a:r>
              <a:rPr lang="en-US" dirty="0" err="1" smtClean="0"/>
              <a:t>sx</a:t>
            </a:r>
            <a:r>
              <a:rPr lang="en-US" dirty="0" smtClean="0"/>
              <a:t> </a:t>
            </a:r>
            <a:r>
              <a:rPr lang="en-US" dirty="0" err="1" smtClean="0"/>
              <a:t>thông</a:t>
            </a:r>
            <a:r>
              <a:rPr lang="en-US" dirty="0" smtClean="0"/>
              <a:t> qua </a:t>
            </a:r>
            <a:r>
              <a:rPr lang="en-US" dirty="0" err="1" smtClean="0"/>
              <a:t>cải</a:t>
            </a:r>
            <a:r>
              <a:rPr lang="en-US" dirty="0" smtClean="0"/>
              <a:t> </a:t>
            </a:r>
            <a:r>
              <a:rPr lang="en-US" dirty="0" err="1" smtClean="0"/>
              <a:t>tiến</a:t>
            </a:r>
            <a:r>
              <a:rPr lang="en-US" dirty="0" smtClean="0"/>
              <a:t> </a:t>
            </a:r>
            <a:r>
              <a:rPr lang="en-US" dirty="0" err="1" smtClean="0"/>
              <a:t>cách</a:t>
            </a:r>
            <a:r>
              <a:rPr lang="en-US" dirty="0" smtClean="0"/>
              <a:t> </a:t>
            </a:r>
            <a:r>
              <a:rPr lang="en-US" dirty="0" err="1" smtClean="0"/>
              <a:t>bố</a:t>
            </a:r>
            <a:r>
              <a:rPr lang="en-US" dirty="0" smtClean="0"/>
              <a:t> </a:t>
            </a:r>
            <a:r>
              <a:rPr lang="en-US" dirty="0" err="1" smtClean="0"/>
              <a:t>trí</a:t>
            </a:r>
            <a:r>
              <a:rPr lang="en-US" dirty="0" smtClean="0"/>
              <a:t> </a:t>
            </a:r>
            <a:r>
              <a:rPr lang="en-US" dirty="0" err="1" smtClean="0"/>
              <a:t>phân</a:t>
            </a:r>
            <a:r>
              <a:rPr lang="en-US" dirty="0" smtClean="0"/>
              <a:t> </a:t>
            </a:r>
            <a:r>
              <a:rPr lang="en-US" dirty="0" err="1" smtClean="0"/>
              <a:t>xưởng</a:t>
            </a:r>
            <a:r>
              <a:rPr lang="en-US" dirty="0" smtClean="0"/>
              <a:t> </a:t>
            </a:r>
            <a:r>
              <a:rPr lang="en-US" dirty="0" err="1" smtClean="0"/>
              <a:t>và</a:t>
            </a:r>
            <a:r>
              <a:rPr lang="en-US" dirty="0" smtClean="0"/>
              <a:t> </a:t>
            </a:r>
            <a:r>
              <a:rPr lang="en-US" dirty="0" err="1" smtClean="0"/>
              <a:t>di</a:t>
            </a:r>
            <a:r>
              <a:rPr lang="en-US" dirty="0" smtClean="0"/>
              <a:t> </a:t>
            </a:r>
            <a:r>
              <a:rPr lang="en-US" dirty="0" err="1" smtClean="0"/>
              <a:t>chuyển</a:t>
            </a:r>
            <a:r>
              <a:rPr lang="en-US" dirty="0" smtClean="0"/>
              <a:t> </a:t>
            </a:r>
            <a:r>
              <a:rPr lang="en-US" dirty="0" err="1" smtClean="0"/>
              <a:t>nguyên</a:t>
            </a:r>
            <a:r>
              <a:rPr lang="en-US" dirty="0" smtClean="0"/>
              <a:t> </a:t>
            </a:r>
            <a:r>
              <a:rPr lang="en-US" dirty="0" err="1" smtClean="0"/>
              <a:t>vật</a:t>
            </a:r>
            <a:r>
              <a:rPr lang="en-US" dirty="0" smtClean="0"/>
              <a:t> </a:t>
            </a:r>
            <a:r>
              <a:rPr lang="en-US" dirty="0" err="1" smtClean="0"/>
              <a:t>liệu</a:t>
            </a:r>
            <a:r>
              <a:rPr lang="en-US" dirty="0" smtClean="0"/>
              <a:t>, </a:t>
            </a:r>
            <a:r>
              <a:rPr lang="en-US" dirty="0" err="1" smtClean="0"/>
              <a:t>bao</a:t>
            </a:r>
            <a:r>
              <a:rPr lang="en-US" dirty="0" smtClean="0"/>
              <a:t> </a:t>
            </a:r>
            <a:r>
              <a:rPr lang="en-US" dirty="0" err="1" smtClean="0"/>
              <a:t>gồm</a:t>
            </a:r>
            <a:r>
              <a:rPr lang="en-US" dirty="0" smtClean="0"/>
              <a:t>: </a:t>
            </a:r>
          </a:p>
          <a:p>
            <a:pPr>
              <a:buFont typeface="Arial" charset="0"/>
              <a:buChar char="•"/>
            </a:pPr>
            <a:r>
              <a:rPr lang="en-US" dirty="0" err="1" smtClean="0"/>
              <a:t>Bố</a:t>
            </a:r>
            <a:r>
              <a:rPr lang="en-US" dirty="0" smtClean="0"/>
              <a:t> </a:t>
            </a:r>
            <a:r>
              <a:rPr lang="en-US" dirty="0" err="1" smtClean="0"/>
              <a:t>trí</a:t>
            </a:r>
            <a:r>
              <a:rPr lang="en-US" dirty="0" smtClean="0"/>
              <a:t> </a:t>
            </a:r>
            <a:r>
              <a:rPr lang="en-US" dirty="0" err="1" smtClean="0"/>
              <a:t>dây</a:t>
            </a:r>
            <a:r>
              <a:rPr lang="en-US" dirty="0" smtClean="0"/>
              <a:t> </a:t>
            </a:r>
            <a:r>
              <a:rPr lang="en-US" dirty="0" err="1" smtClean="0"/>
              <a:t>chuyền</a:t>
            </a:r>
            <a:r>
              <a:rPr lang="en-US" dirty="0" smtClean="0"/>
              <a:t> </a:t>
            </a:r>
            <a:r>
              <a:rPr lang="en-US" dirty="0" err="1" smtClean="0"/>
              <a:t>sx</a:t>
            </a:r>
            <a:endParaRPr lang="en-US" dirty="0" smtClean="0"/>
          </a:p>
          <a:p>
            <a:pPr>
              <a:buFont typeface="Arial" charset="0"/>
              <a:buChar char="•"/>
            </a:pPr>
            <a:r>
              <a:rPr lang="en-US" dirty="0" err="1" smtClean="0"/>
              <a:t>Sắp</a:t>
            </a:r>
            <a:r>
              <a:rPr lang="en-US" dirty="0" smtClean="0"/>
              <a:t> </a:t>
            </a:r>
            <a:r>
              <a:rPr lang="en-US" dirty="0" err="1" smtClean="0"/>
              <a:t>xếp</a:t>
            </a:r>
            <a:r>
              <a:rPr lang="en-US" dirty="0" smtClean="0"/>
              <a:t> </a:t>
            </a:r>
            <a:r>
              <a:rPr lang="en-US" dirty="0" err="1" smtClean="0"/>
              <a:t>lại</a:t>
            </a:r>
            <a:r>
              <a:rPr lang="en-US" dirty="0" smtClean="0"/>
              <a:t> </a:t>
            </a:r>
            <a:r>
              <a:rPr lang="en-US" dirty="0" err="1" smtClean="0"/>
              <a:t>công</a:t>
            </a:r>
            <a:r>
              <a:rPr lang="en-US" dirty="0" smtClean="0"/>
              <a:t> </a:t>
            </a:r>
            <a:r>
              <a:rPr lang="en-US" dirty="0" err="1" smtClean="0"/>
              <a:t>việc</a:t>
            </a:r>
            <a:r>
              <a:rPr lang="en-US" dirty="0" smtClean="0"/>
              <a:t> </a:t>
            </a:r>
            <a:r>
              <a:rPr lang="en-US" dirty="0" err="1" smtClean="0"/>
              <a:t>trong</a:t>
            </a:r>
            <a:r>
              <a:rPr lang="en-US" dirty="0" smtClean="0"/>
              <a:t> </a:t>
            </a:r>
            <a:r>
              <a:rPr lang="en-US" dirty="0" err="1" smtClean="0"/>
              <a:t>quy</a:t>
            </a:r>
            <a:r>
              <a:rPr lang="en-US" dirty="0" smtClean="0"/>
              <a:t> </a:t>
            </a:r>
            <a:r>
              <a:rPr lang="en-US" dirty="0" err="1" smtClean="0"/>
              <a:t>trình</a:t>
            </a:r>
            <a:r>
              <a:rPr lang="en-US" dirty="0" smtClean="0"/>
              <a:t> </a:t>
            </a:r>
            <a:r>
              <a:rPr lang="en-US" dirty="0" err="1" smtClean="0"/>
              <a:t>nhằm</a:t>
            </a:r>
            <a:r>
              <a:rPr lang="en-US" dirty="0" smtClean="0"/>
              <a:t> </a:t>
            </a:r>
            <a:r>
              <a:rPr lang="en-US" dirty="0" err="1" smtClean="0"/>
              <a:t>loại</a:t>
            </a:r>
            <a:r>
              <a:rPr lang="en-US" dirty="0" smtClean="0"/>
              <a:t> </a:t>
            </a:r>
            <a:r>
              <a:rPr lang="en-US" dirty="0" err="1" smtClean="0"/>
              <a:t>bỏ</a:t>
            </a:r>
            <a:r>
              <a:rPr lang="en-US" dirty="0" smtClean="0"/>
              <a:t> hay </a:t>
            </a:r>
            <a:r>
              <a:rPr lang="en-US" dirty="0" err="1" smtClean="0"/>
              <a:t>liên</a:t>
            </a:r>
            <a:r>
              <a:rPr lang="en-US" dirty="0" smtClean="0"/>
              <a:t> </a:t>
            </a:r>
            <a:r>
              <a:rPr lang="en-US" dirty="0" err="1" smtClean="0"/>
              <a:t>kết</a:t>
            </a:r>
            <a:r>
              <a:rPr lang="en-US" dirty="0" smtClean="0"/>
              <a:t> </a:t>
            </a:r>
            <a:r>
              <a:rPr lang="en-US" dirty="0" err="1" smtClean="0"/>
              <a:t>các</a:t>
            </a:r>
            <a:r>
              <a:rPr lang="en-US" dirty="0" smtClean="0"/>
              <a:t> </a:t>
            </a:r>
            <a:r>
              <a:rPr lang="en-US" dirty="0" err="1" smtClean="0"/>
              <a:t>công</a:t>
            </a:r>
            <a:r>
              <a:rPr lang="en-US" dirty="0" smtClean="0"/>
              <a:t> </a:t>
            </a:r>
            <a:r>
              <a:rPr lang="en-US" dirty="0" err="1" smtClean="0"/>
              <a:t>việc</a:t>
            </a:r>
            <a:r>
              <a:rPr lang="en-US" dirty="0" smtClean="0"/>
              <a:t>.</a:t>
            </a:r>
          </a:p>
          <a:p>
            <a:pPr>
              <a:buFont typeface="Arial" charset="0"/>
              <a:buChar char="•"/>
            </a:pPr>
            <a:r>
              <a:rPr lang="en-US" dirty="0" err="1" smtClean="0"/>
              <a:t>Quá</a:t>
            </a:r>
            <a:r>
              <a:rPr lang="en-US" dirty="0" smtClean="0"/>
              <a:t> </a:t>
            </a:r>
            <a:r>
              <a:rPr lang="en-US" dirty="0" err="1" smtClean="0"/>
              <a:t>trình</a:t>
            </a:r>
            <a:r>
              <a:rPr lang="en-US" dirty="0" smtClean="0"/>
              <a:t> </a:t>
            </a:r>
            <a:r>
              <a:rPr lang="en-US" dirty="0" err="1" smtClean="0"/>
              <a:t>di</a:t>
            </a:r>
            <a:r>
              <a:rPr lang="en-US" dirty="0" smtClean="0"/>
              <a:t> </a:t>
            </a:r>
            <a:r>
              <a:rPr lang="en-US" dirty="0" err="1" smtClean="0"/>
              <a:t>chuyển</a:t>
            </a:r>
            <a:r>
              <a:rPr lang="en-US" dirty="0" smtClean="0"/>
              <a:t> </a:t>
            </a:r>
            <a:r>
              <a:rPr lang="en-US" dirty="0" err="1" smtClean="0"/>
              <a:t>vật</a:t>
            </a:r>
            <a:r>
              <a:rPr lang="en-US" dirty="0" smtClean="0"/>
              <a:t> </a:t>
            </a:r>
            <a:r>
              <a:rPr lang="en-US" dirty="0" err="1" smtClean="0"/>
              <a:t>liệu</a:t>
            </a:r>
            <a:r>
              <a:rPr lang="en-US" dirty="0" smtClean="0"/>
              <a:t> </a:t>
            </a:r>
            <a:r>
              <a:rPr lang="en-US" dirty="0" err="1" smtClean="0"/>
              <a:t>trong</a:t>
            </a:r>
            <a:r>
              <a:rPr lang="en-US" dirty="0" smtClean="0"/>
              <a:t> </a:t>
            </a:r>
            <a:r>
              <a:rPr lang="en-US" dirty="0" err="1" smtClean="0"/>
              <a:t>nhà</a:t>
            </a:r>
            <a:r>
              <a:rPr lang="en-US" dirty="0" smtClean="0"/>
              <a:t> </a:t>
            </a:r>
            <a:r>
              <a:rPr lang="en-US" dirty="0" err="1" smtClean="0"/>
              <a:t>máy</a:t>
            </a:r>
            <a:r>
              <a:rPr lang="en-US" dirty="0" smtClean="0"/>
              <a:t>, </a:t>
            </a:r>
            <a:r>
              <a:rPr lang="en-US" dirty="0" err="1" smtClean="0"/>
              <a:t>phân</a:t>
            </a:r>
            <a:r>
              <a:rPr lang="en-US" dirty="0" smtClean="0"/>
              <a:t> </a:t>
            </a:r>
            <a:r>
              <a:rPr lang="en-US" dirty="0" err="1" smtClean="0"/>
              <a:t>xưởng</a:t>
            </a:r>
            <a:r>
              <a:rPr lang="en-US" dirty="0" smtClean="0"/>
              <a:t>.</a:t>
            </a:r>
          </a:p>
          <a:p>
            <a:pPr>
              <a:buFont typeface="Arial" charset="0"/>
              <a:buChar cha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ox(in)">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box(in)">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checkerboard(across)">
                                      <p:cBhvr>
                                        <p:cTn id="23" dur="500"/>
                                        <p:tgtEl>
                                          <p:spTgt spid="3">
                                            <p:txEl>
                                              <p:pRg st="2" end="2"/>
                                            </p:txEl>
                                          </p:spTgt>
                                        </p:tgtEl>
                                      </p:cBhvr>
                                    </p:animEffect>
                                  </p:childTnLst>
                                </p:cTn>
                              </p:par>
                              <p:par>
                                <p:cTn id="24" presetID="5" presetClass="entr" presetSubtype="1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checkerboard(across)">
                                      <p:cBhvr>
                                        <p:cTn id="26" dur="500"/>
                                        <p:tgtEl>
                                          <p:spTgt spid="3">
                                            <p:txEl>
                                              <p:pRg st="3" end="3"/>
                                            </p:txEl>
                                          </p:spTgt>
                                        </p:tgtEl>
                                      </p:cBhvr>
                                    </p:animEffect>
                                  </p:childTnLst>
                                </p:cTn>
                              </p:par>
                              <p:par>
                                <p:cTn id="27" presetID="5" presetClass="entr" presetSubtype="1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checkerboard(across)">
                                      <p:cBhvr>
                                        <p:cTn id="2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762000"/>
            <a:ext cx="8229600" cy="5364163"/>
          </a:xfrm>
        </p:spPr>
        <p:txBody>
          <a:bodyPr>
            <a:normAutofit lnSpcReduction="10000"/>
          </a:bodyPr>
          <a:lstStyle/>
          <a:p>
            <a:pPr>
              <a:buNone/>
            </a:pPr>
            <a:r>
              <a:rPr lang="en-US" b="1" dirty="0" smtClean="0">
                <a:solidFill>
                  <a:srgbClr val="FF0000"/>
                </a:solidFill>
              </a:rPr>
              <a:t>III. </a:t>
            </a:r>
            <a:r>
              <a:rPr lang="en-US" b="1" dirty="0" err="1" smtClean="0">
                <a:solidFill>
                  <a:srgbClr val="FF0000"/>
                </a:solidFill>
              </a:rPr>
              <a:t>Các</a:t>
            </a:r>
            <a:r>
              <a:rPr lang="en-US" b="1" dirty="0" smtClean="0">
                <a:solidFill>
                  <a:srgbClr val="FF0000"/>
                </a:solidFill>
              </a:rPr>
              <a:t> </a:t>
            </a:r>
            <a:r>
              <a:rPr lang="en-US" b="1" dirty="0" err="1" smtClean="0">
                <a:solidFill>
                  <a:srgbClr val="FF0000"/>
                </a:solidFill>
              </a:rPr>
              <a:t>nguyên</a:t>
            </a:r>
            <a:r>
              <a:rPr lang="en-US" b="1" dirty="0" smtClean="0">
                <a:solidFill>
                  <a:srgbClr val="FF0000"/>
                </a:solidFill>
              </a:rPr>
              <a:t> </a:t>
            </a:r>
            <a:r>
              <a:rPr lang="en-US" b="1" dirty="0" err="1" smtClean="0">
                <a:solidFill>
                  <a:srgbClr val="FF0000"/>
                </a:solidFill>
              </a:rPr>
              <a:t>tắc</a:t>
            </a:r>
            <a:r>
              <a:rPr lang="en-US" b="1" dirty="0" smtClean="0">
                <a:solidFill>
                  <a:srgbClr val="FF0000"/>
                </a:solidFill>
              </a:rPr>
              <a:t> </a:t>
            </a:r>
            <a:r>
              <a:rPr lang="en-US" b="1" dirty="0" err="1" smtClean="0">
                <a:solidFill>
                  <a:srgbClr val="FF0000"/>
                </a:solidFill>
              </a:rPr>
              <a:t>hợp</a:t>
            </a:r>
            <a:r>
              <a:rPr lang="en-US" b="1" dirty="0" smtClean="0">
                <a:solidFill>
                  <a:srgbClr val="FF0000"/>
                </a:solidFill>
              </a:rPr>
              <a:t> </a:t>
            </a:r>
            <a:r>
              <a:rPr lang="en-US" b="1" dirty="0" err="1" smtClean="0">
                <a:solidFill>
                  <a:srgbClr val="FF0000"/>
                </a:solidFill>
              </a:rPr>
              <a:t>lý</a:t>
            </a:r>
            <a:r>
              <a:rPr lang="en-US" b="1" dirty="0" smtClean="0">
                <a:solidFill>
                  <a:srgbClr val="FF0000"/>
                </a:solidFill>
              </a:rPr>
              <a:t> </a:t>
            </a:r>
            <a:r>
              <a:rPr lang="en-US" b="1" dirty="0" err="1" smtClean="0">
                <a:solidFill>
                  <a:srgbClr val="FF0000"/>
                </a:solidFill>
              </a:rPr>
              <a:t>hóa</a:t>
            </a:r>
            <a:r>
              <a:rPr lang="en-US" b="1" dirty="0" smtClean="0">
                <a:solidFill>
                  <a:srgbClr val="FF0000"/>
                </a:solidFill>
              </a:rPr>
              <a:t> </a:t>
            </a:r>
            <a:r>
              <a:rPr lang="en-US" b="1" dirty="0" err="1" smtClean="0">
                <a:solidFill>
                  <a:srgbClr val="FF0000"/>
                </a:solidFill>
              </a:rPr>
              <a:t>nơi</a:t>
            </a:r>
            <a:r>
              <a:rPr lang="en-US" b="1" dirty="0" smtClean="0">
                <a:solidFill>
                  <a:srgbClr val="FF0000"/>
                </a:solidFill>
              </a:rPr>
              <a:t> </a:t>
            </a:r>
            <a:r>
              <a:rPr lang="en-US" b="1" dirty="0" err="1" smtClean="0">
                <a:solidFill>
                  <a:srgbClr val="FF0000"/>
                </a:solidFill>
              </a:rPr>
              <a:t>làm</a:t>
            </a:r>
            <a:r>
              <a:rPr lang="en-US" b="1" dirty="0" smtClean="0">
                <a:solidFill>
                  <a:srgbClr val="FF0000"/>
                </a:solidFill>
              </a:rPr>
              <a:t> </a:t>
            </a:r>
            <a:r>
              <a:rPr lang="en-US" b="1" dirty="0" err="1" smtClean="0">
                <a:solidFill>
                  <a:srgbClr val="FF0000"/>
                </a:solidFill>
              </a:rPr>
              <a:t>việc</a:t>
            </a:r>
            <a:r>
              <a:rPr lang="en-US" b="1" dirty="0" smtClean="0"/>
              <a:t>:</a:t>
            </a:r>
          </a:p>
          <a:p>
            <a:pPr marL="514350" indent="-514350">
              <a:buAutoNum type="arabicPeriod"/>
            </a:pPr>
            <a:r>
              <a:rPr lang="en-US" dirty="0" err="1" smtClean="0">
                <a:solidFill>
                  <a:srgbClr val="00B0F0"/>
                </a:solidFill>
              </a:rPr>
              <a:t>Sắp</a:t>
            </a:r>
            <a:r>
              <a:rPr lang="en-US" dirty="0" smtClean="0">
                <a:solidFill>
                  <a:srgbClr val="00B0F0"/>
                </a:solidFill>
              </a:rPr>
              <a:t> </a:t>
            </a:r>
            <a:r>
              <a:rPr lang="en-US" dirty="0" err="1" smtClean="0">
                <a:solidFill>
                  <a:srgbClr val="00B0F0"/>
                </a:solidFill>
              </a:rPr>
              <a:t>xếp</a:t>
            </a:r>
            <a:r>
              <a:rPr lang="en-US" dirty="0" smtClean="0">
                <a:solidFill>
                  <a:srgbClr val="00B0F0"/>
                </a:solidFill>
              </a:rPr>
              <a:t> </a:t>
            </a:r>
            <a:r>
              <a:rPr lang="en-US" dirty="0" err="1" smtClean="0">
                <a:solidFill>
                  <a:srgbClr val="00B0F0"/>
                </a:solidFill>
              </a:rPr>
              <a:t>nguyên</a:t>
            </a:r>
            <a:r>
              <a:rPr lang="en-US" dirty="0" smtClean="0">
                <a:solidFill>
                  <a:srgbClr val="00B0F0"/>
                </a:solidFill>
              </a:rPr>
              <a:t> </a:t>
            </a:r>
            <a:r>
              <a:rPr lang="en-US" dirty="0" err="1" smtClean="0">
                <a:solidFill>
                  <a:srgbClr val="00B0F0"/>
                </a:solidFill>
              </a:rPr>
              <a:t>vật</a:t>
            </a:r>
            <a:r>
              <a:rPr lang="en-US" dirty="0" smtClean="0">
                <a:solidFill>
                  <a:srgbClr val="00B0F0"/>
                </a:solidFill>
              </a:rPr>
              <a:t> </a:t>
            </a:r>
            <a:r>
              <a:rPr lang="en-US" dirty="0" err="1" smtClean="0">
                <a:solidFill>
                  <a:srgbClr val="00B0F0"/>
                </a:solidFill>
              </a:rPr>
              <a:t>liệu</a:t>
            </a:r>
            <a:r>
              <a:rPr lang="en-US" dirty="0" smtClean="0">
                <a:solidFill>
                  <a:srgbClr val="00B0F0"/>
                </a:solidFill>
              </a:rPr>
              <a:t>:</a:t>
            </a:r>
          </a:p>
          <a:p>
            <a:pPr>
              <a:buNone/>
            </a:pPr>
            <a:r>
              <a:rPr lang="en-US" dirty="0" smtClean="0"/>
              <a:t>1 </a:t>
            </a:r>
            <a:r>
              <a:rPr lang="en-US" dirty="0" err="1" smtClean="0"/>
              <a:t>số</a:t>
            </a:r>
            <a:r>
              <a:rPr lang="en-US" dirty="0" smtClean="0"/>
              <a:t> </a:t>
            </a:r>
            <a:r>
              <a:rPr lang="en-US" dirty="0" err="1" smtClean="0"/>
              <a:t>nguyên</a:t>
            </a:r>
            <a:r>
              <a:rPr lang="en-US" dirty="0" smtClean="0"/>
              <a:t> </a:t>
            </a:r>
            <a:r>
              <a:rPr lang="en-US" dirty="0" err="1" smtClean="0"/>
              <a:t>tắc</a:t>
            </a:r>
            <a:r>
              <a:rPr lang="en-US" dirty="0" smtClean="0"/>
              <a:t> </a:t>
            </a:r>
            <a:r>
              <a:rPr lang="en-US" dirty="0" err="1" smtClean="0"/>
              <a:t>ứng</a:t>
            </a:r>
            <a:r>
              <a:rPr lang="en-US" dirty="0" smtClean="0"/>
              <a:t> </a:t>
            </a:r>
            <a:r>
              <a:rPr lang="en-US" dirty="0" err="1" smtClean="0"/>
              <a:t>dụng</a:t>
            </a:r>
            <a:r>
              <a:rPr lang="en-US" dirty="0" smtClean="0"/>
              <a:t> </a:t>
            </a:r>
            <a:r>
              <a:rPr lang="en-US" dirty="0" err="1" smtClean="0"/>
              <a:t>trong</a:t>
            </a:r>
            <a:r>
              <a:rPr lang="en-US" dirty="0" smtClean="0"/>
              <a:t> </a:t>
            </a:r>
            <a:r>
              <a:rPr lang="en-US" dirty="0" err="1" smtClean="0"/>
              <a:t>sắp</a:t>
            </a:r>
            <a:r>
              <a:rPr lang="en-US" dirty="0" smtClean="0"/>
              <a:t> </a:t>
            </a:r>
            <a:r>
              <a:rPr lang="en-US" dirty="0" err="1" smtClean="0"/>
              <a:t>xếp</a:t>
            </a:r>
            <a:r>
              <a:rPr lang="en-US" dirty="0" smtClean="0"/>
              <a:t>, </a:t>
            </a:r>
            <a:r>
              <a:rPr lang="en-US" dirty="0" err="1" smtClean="0"/>
              <a:t>di</a:t>
            </a:r>
            <a:r>
              <a:rPr lang="en-US" dirty="0" smtClean="0"/>
              <a:t> </a:t>
            </a:r>
            <a:r>
              <a:rPr lang="en-US" dirty="0" err="1" smtClean="0"/>
              <a:t>chuyển</a:t>
            </a:r>
            <a:r>
              <a:rPr lang="en-US" dirty="0" smtClean="0"/>
              <a:t> </a:t>
            </a:r>
            <a:r>
              <a:rPr lang="en-US" dirty="0" err="1" smtClean="0"/>
              <a:t>vật</a:t>
            </a:r>
            <a:r>
              <a:rPr lang="en-US" dirty="0" smtClean="0"/>
              <a:t> </a:t>
            </a:r>
            <a:r>
              <a:rPr lang="en-US" dirty="0" err="1" smtClean="0"/>
              <a:t>liệu</a:t>
            </a:r>
            <a:r>
              <a:rPr lang="en-US" dirty="0" smtClean="0"/>
              <a:t> an </a:t>
            </a:r>
            <a:r>
              <a:rPr lang="en-US" dirty="0" err="1" smtClean="0"/>
              <a:t>toàn</a:t>
            </a:r>
            <a:r>
              <a:rPr lang="en-US" dirty="0" smtClean="0"/>
              <a:t>, </a:t>
            </a:r>
            <a:r>
              <a:rPr lang="en-US" dirty="0" err="1" smtClean="0"/>
              <a:t>hiệu</a:t>
            </a:r>
            <a:r>
              <a:rPr lang="en-US" dirty="0" smtClean="0"/>
              <a:t> </a:t>
            </a:r>
            <a:r>
              <a:rPr lang="en-US" dirty="0" err="1" smtClean="0"/>
              <a:t>quả</a:t>
            </a:r>
            <a:r>
              <a:rPr lang="en-US" dirty="0" smtClean="0"/>
              <a:t>:</a:t>
            </a:r>
          </a:p>
          <a:p>
            <a:pPr>
              <a:buFontTx/>
              <a:buChar char="-"/>
            </a:pPr>
            <a:r>
              <a:rPr lang="en-US" dirty="0" err="1" smtClean="0"/>
              <a:t>Giữ</a:t>
            </a:r>
            <a:r>
              <a:rPr lang="en-US" dirty="0" smtClean="0"/>
              <a:t> </a:t>
            </a:r>
            <a:r>
              <a:rPr lang="en-US" dirty="0" err="1" smtClean="0"/>
              <a:t>vật</a:t>
            </a:r>
            <a:r>
              <a:rPr lang="en-US" dirty="0" smtClean="0"/>
              <a:t> </a:t>
            </a:r>
            <a:r>
              <a:rPr lang="en-US" dirty="0" err="1" smtClean="0"/>
              <a:t>liệu</a:t>
            </a:r>
            <a:r>
              <a:rPr lang="en-US" dirty="0" smtClean="0"/>
              <a:t> </a:t>
            </a:r>
            <a:r>
              <a:rPr lang="en-US" dirty="0" err="1" smtClean="0"/>
              <a:t>tại</a:t>
            </a:r>
            <a:r>
              <a:rPr lang="en-US" dirty="0" smtClean="0"/>
              <a:t> </a:t>
            </a:r>
            <a:r>
              <a:rPr lang="en-US" dirty="0" err="1" smtClean="0"/>
              <a:t>chiều</a:t>
            </a:r>
            <a:r>
              <a:rPr lang="en-US" dirty="0" smtClean="0"/>
              <a:t> </a:t>
            </a:r>
            <a:r>
              <a:rPr lang="en-US" dirty="0" err="1" smtClean="0"/>
              <a:t>cao</a:t>
            </a:r>
            <a:r>
              <a:rPr lang="en-US" dirty="0" smtClean="0"/>
              <a:t> </a:t>
            </a:r>
            <a:r>
              <a:rPr lang="en-US" dirty="0" err="1" smtClean="0"/>
              <a:t>mà</a:t>
            </a:r>
            <a:r>
              <a:rPr lang="en-US" dirty="0" smtClean="0"/>
              <a:t> </a:t>
            </a:r>
            <a:r>
              <a:rPr lang="en-US" dirty="0" err="1" smtClean="0"/>
              <a:t>nó</a:t>
            </a:r>
            <a:r>
              <a:rPr lang="en-US" dirty="0" smtClean="0"/>
              <a:t> </a:t>
            </a:r>
            <a:r>
              <a:rPr lang="en-US" dirty="0" err="1" smtClean="0"/>
              <a:t>được</a:t>
            </a:r>
            <a:r>
              <a:rPr lang="en-US" dirty="0" smtClean="0"/>
              <a:t> </a:t>
            </a:r>
            <a:r>
              <a:rPr lang="en-US" dirty="0" err="1" smtClean="0"/>
              <a:t>xử</a:t>
            </a:r>
            <a:r>
              <a:rPr lang="en-US" dirty="0" smtClean="0"/>
              <a:t> </a:t>
            </a:r>
            <a:r>
              <a:rPr lang="en-US" dirty="0" err="1" smtClean="0"/>
              <a:t>lý</a:t>
            </a:r>
            <a:r>
              <a:rPr lang="en-US" dirty="0" smtClean="0"/>
              <a:t>: </a:t>
            </a:r>
            <a:r>
              <a:rPr lang="en-US" dirty="0" err="1" smtClean="0"/>
              <a:t>giảm</a:t>
            </a:r>
            <a:r>
              <a:rPr lang="en-US" dirty="0" smtClean="0"/>
              <a:t> </a:t>
            </a:r>
            <a:r>
              <a:rPr lang="en-US" dirty="0" err="1" smtClean="0"/>
              <a:t>thời</a:t>
            </a:r>
            <a:r>
              <a:rPr lang="en-US" dirty="0" smtClean="0"/>
              <a:t> </a:t>
            </a:r>
            <a:r>
              <a:rPr lang="en-US" dirty="0" err="1" smtClean="0"/>
              <a:t>gian</a:t>
            </a:r>
            <a:r>
              <a:rPr lang="en-US" dirty="0" smtClean="0"/>
              <a:t> </a:t>
            </a:r>
            <a:r>
              <a:rPr lang="en-US" dirty="0" err="1" smtClean="0"/>
              <a:t>nâng</a:t>
            </a:r>
            <a:r>
              <a:rPr lang="en-US" dirty="0" smtClean="0"/>
              <a:t> </a:t>
            </a:r>
            <a:r>
              <a:rPr lang="en-US" dirty="0" err="1" smtClean="0"/>
              <a:t>lên</a:t>
            </a:r>
            <a:r>
              <a:rPr lang="en-US" dirty="0" smtClean="0"/>
              <a:t> </a:t>
            </a:r>
            <a:r>
              <a:rPr lang="en-US" dirty="0" err="1" smtClean="0"/>
              <a:t>và</a:t>
            </a:r>
            <a:r>
              <a:rPr lang="en-US" dirty="0" smtClean="0"/>
              <a:t> </a:t>
            </a:r>
            <a:r>
              <a:rPr lang="en-US" dirty="0" err="1" smtClean="0"/>
              <a:t>hạ</a:t>
            </a:r>
            <a:r>
              <a:rPr lang="en-US" dirty="0" smtClean="0"/>
              <a:t> </a:t>
            </a:r>
            <a:r>
              <a:rPr lang="en-US" dirty="0" err="1" smtClean="0"/>
              <a:t>xuống</a:t>
            </a:r>
            <a:r>
              <a:rPr lang="en-US" dirty="0" smtClean="0"/>
              <a:t>.</a:t>
            </a:r>
          </a:p>
          <a:p>
            <a:pPr>
              <a:buFontTx/>
              <a:buChar char="-"/>
            </a:pPr>
            <a:r>
              <a:rPr lang="en-US" dirty="0" err="1" smtClean="0"/>
              <a:t>Không</a:t>
            </a:r>
            <a:r>
              <a:rPr lang="en-US" dirty="0" smtClean="0"/>
              <a:t> </a:t>
            </a:r>
            <a:r>
              <a:rPr lang="en-US" dirty="0" err="1" smtClean="0"/>
              <a:t>đặt</a:t>
            </a:r>
            <a:r>
              <a:rPr lang="en-US" dirty="0" smtClean="0"/>
              <a:t> </a:t>
            </a:r>
            <a:r>
              <a:rPr lang="en-US" dirty="0" err="1" smtClean="0"/>
              <a:t>vật</a:t>
            </a:r>
            <a:r>
              <a:rPr lang="en-US" dirty="0" smtClean="0"/>
              <a:t> </a:t>
            </a:r>
            <a:r>
              <a:rPr lang="en-US" dirty="0" err="1" smtClean="0"/>
              <a:t>liệu</a:t>
            </a:r>
            <a:r>
              <a:rPr lang="en-US" dirty="0" smtClean="0"/>
              <a:t> </a:t>
            </a:r>
            <a:r>
              <a:rPr lang="en-US" dirty="0" err="1" smtClean="0"/>
              <a:t>lên</a:t>
            </a:r>
            <a:r>
              <a:rPr lang="en-US" dirty="0" smtClean="0"/>
              <a:t> </a:t>
            </a:r>
            <a:r>
              <a:rPr lang="en-US" dirty="0" err="1" smtClean="0"/>
              <a:t>sàn</a:t>
            </a:r>
            <a:r>
              <a:rPr lang="en-US" dirty="0" smtClean="0"/>
              <a:t>. </a:t>
            </a:r>
            <a:r>
              <a:rPr lang="en-US" dirty="0" err="1" smtClean="0"/>
              <a:t>Sử</a:t>
            </a:r>
            <a:r>
              <a:rPr lang="en-US" dirty="0" smtClean="0"/>
              <a:t> </a:t>
            </a:r>
            <a:r>
              <a:rPr lang="en-US" dirty="0" err="1" smtClean="0"/>
              <a:t>dụng</a:t>
            </a:r>
            <a:r>
              <a:rPr lang="en-US" dirty="0" smtClean="0"/>
              <a:t> </a:t>
            </a:r>
            <a:r>
              <a:rPr lang="en-US" dirty="0" err="1" smtClean="0"/>
              <a:t>các</a:t>
            </a:r>
            <a:r>
              <a:rPr lang="en-US" dirty="0" smtClean="0"/>
              <a:t> pallet hay </a:t>
            </a:r>
            <a:r>
              <a:rPr lang="en-US" dirty="0" err="1" smtClean="0"/>
              <a:t>kệ</a:t>
            </a:r>
            <a:r>
              <a:rPr lang="en-US" dirty="0" smtClean="0"/>
              <a:t> </a:t>
            </a:r>
            <a:r>
              <a:rPr lang="en-US" dirty="0" err="1" smtClean="0"/>
              <a:t>để</a:t>
            </a:r>
            <a:r>
              <a:rPr lang="en-US" dirty="0" smtClean="0"/>
              <a:t> </a:t>
            </a:r>
            <a:r>
              <a:rPr lang="en-US" dirty="0" err="1" smtClean="0"/>
              <a:t>lưu</a:t>
            </a:r>
            <a:r>
              <a:rPr lang="en-US" dirty="0" smtClean="0"/>
              <a:t> </a:t>
            </a:r>
            <a:r>
              <a:rPr lang="en-US" dirty="0" err="1" smtClean="0"/>
              <a:t>giữ</a:t>
            </a:r>
            <a:r>
              <a:rPr lang="en-US" dirty="0" smtClean="0"/>
              <a:t>.</a:t>
            </a:r>
          </a:p>
          <a:p>
            <a:pPr>
              <a:buFontTx/>
              <a:buChar char="-"/>
            </a:pPr>
            <a:r>
              <a:rPr lang="en-US" dirty="0" err="1" smtClean="0"/>
              <a:t>Luôn</a:t>
            </a:r>
            <a:r>
              <a:rPr lang="en-US" dirty="0" smtClean="0"/>
              <a:t> </a:t>
            </a:r>
            <a:r>
              <a:rPr lang="en-US" dirty="0" err="1" smtClean="0"/>
              <a:t>giữ</a:t>
            </a:r>
            <a:r>
              <a:rPr lang="en-US" dirty="0" smtClean="0"/>
              <a:t> </a:t>
            </a:r>
            <a:r>
              <a:rPr lang="en-US" dirty="0" err="1" smtClean="0"/>
              <a:t>sao</a:t>
            </a:r>
            <a:r>
              <a:rPr lang="en-US" dirty="0" smtClean="0"/>
              <a:t> </a:t>
            </a:r>
            <a:r>
              <a:rPr lang="en-US" dirty="0" err="1" smtClean="0"/>
              <a:t>cho</a:t>
            </a:r>
            <a:r>
              <a:rPr lang="en-US" dirty="0" smtClean="0"/>
              <a:t> </a:t>
            </a:r>
            <a:r>
              <a:rPr lang="en-US" dirty="0" err="1" smtClean="0"/>
              <a:t>quãng</a:t>
            </a:r>
            <a:r>
              <a:rPr lang="en-US" dirty="0" smtClean="0"/>
              <a:t> </a:t>
            </a:r>
            <a:r>
              <a:rPr lang="en-US" dirty="0" err="1" smtClean="0"/>
              <a:t>đường</a:t>
            </a:r>
            <a:r>
              <a:rPr lang="en-US" dirty="0" smtClean="0"/>
              <a:t> </a:t>
            </a:r>
            <a:r>
              <a:rPr lang="en-US" dirty="0" err="1" smtClean="0"/>
              <a:t>di</a:t>
            </a:r>
            <a:r>
              <a:rPr lang="en-US" dirty="0" smtClean="0"/>
              <a:t> </a:t>
            </a:r>
            <a:r>
              <a:rPr lang="en-US" dirty="0" err="1" smtClean="0"/>
              <a:t>chuyển</a:t>
            </a:r>
            <a:r>
              <a:rPr lang="en-US" dirty="0" smtClean="0"/>
              <a:t> </a:t>
            </a:r>
            <a:r>
              <a:rPr lang="en-US" dirty="0" err="1" smtClean="0"/>
              <a:t>là</a:t>
            </a:r>
            <a:r>
              <a:rPr lang="en-US" dirty="0" smtClean="0"/>
              <a:t> </a:t>
            </a:r>
            <a:r>
              <a:rPr lang="en-US" dirty="0" err="1" smtClean="0"/>
              <a:t>ngắn</a:t>
            </a:r>
            <a:r>
              <a:rPr lang="en-US" dirty="0" smtClean="0"/>
              <a:t> </a:t>
            </a:r>
            <a:r>
              <a:rPr lang="en-US" dirty="0" err="1" smtClean="0"/>
              <a:t>nhất</a:t>
            </a:r>
            <a:r>
              <a:rPr lang="en-US" dirty="0" smtClean="0"/>
              <a:t>.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linds(horizontal)">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linds(horizontal)">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blinds(horizontal)">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blinds(horizontal)">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lstStyle/>
          <a:p>
            <a:endParaRPr lang="en-US"/>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381001"/>
            <a:ext cx="3733800" cy="2796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3196797"/>
            <a:ext cx="3760651" cy="1983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199" y="419099"/>
            <a:ext cx="3682937" cy="2758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80252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buNone/>
            </a:pPr>
            <a:r>
              <a:rPr lang="en-US" dirty="0" smtClean="0">
                <a:solidFill>
                  <a:srgbClr val="00B0F0"/>
                </a:solidFill>
              </a:rPr>
              <a:t>2. Hợp lý hóa thao tác:</a:t>
            </a:r>
          </a:p>
          <a:p>
            <a:pPr>
              <a:buNone/>
            </a:pPr>
            <a:r>
              <a:rPr lang="en-US" dirty="0" smtClean="0"/>
              <a:t>-</a:t>
            </a:r>
            <a:r>
              <a:rPr lang="en-US" dirty="0" err="1" smtClean="0"/>
              <a:t>Khái</a:t>
            </a:r>
            <a:r>
              <a:rPr lang="en-US" dirty="0" smtClean="0"/>
              <a:t> </a:t>
            </a:r>
            <a:r>
              <a:rPr lang="en-US" dirty="0" err="1" smtClean="0"/>
              <a:t>niệm</a:t>
            </a:r>
            <a:r>
              <a:rPr lang="en-US" dirty="0" smtClean="0"/>
              <a:t>: </a:t>
            </a:r>
            <a:r>
              <a:rPr lang="en-US" dirty="0" err="1" smtClean="0"/>
              <a:t>nghiên</a:t>
            </a:r>
            <a:r>
              <a:rPr lang="en-US" dirty="0" smtClean="0"/>
              <a:t> </a:t>
            </a:r>
            <a:r>
              <a:rPr lang="en-US" dirty="0" err="1" smtClean="0"/>
              <a:t>cứu</a:t>
            </a:r>
            <a:r>
              <a:rPr lang="en-US" dirty="0" smtClean="0"/>
              <a:t> </a:t>
            </a:r>
            <a:r>
              <a:rPr lang="en-US" dirty="0" err="1" smtClean="0"/>
              <a:t>những</a:t>
            </a:r>
            <a:r>
              <a:rPr lang="en-US" dirty="0" smtClean="0"/>
              <a:t> </a:t>
            </a:r>
            <a:r>
              <a:rPr lang="en-US" dirty="0" err="1" smtClean="0"/>
              <a:t>chuyển</a:t>
            </a:r>
            <a:r>
              <a:rPr lang="en-US" dirty="0" smtClean="0"/>
              <a:t> </a:t>
            </a:r>
            <a:r>
              <a:rPr lang="en-US" dirty="0" err="1" smtClean="0"/>
              <a:t>động</a:t>
            </a:r>
            <a:r>
              <a:rPr lang="en-US" dirty="0" smtClean="0"/>
              <a:t> </a:t>
            </a:r>
            <a:r>
              <a:rPr lang="en-US" dirty="0" err="1" smtClean="0"/>
              <a:t>cơ</a:t>
            </a:r>
            <a:r>
              <a:rPr lang="en-US" dirty="0" smtClean="0"/>
              <a:t> </a:t>
            </a:r>
            <a:r>
              <a:rPr lang="en-US" dirty="0" err="1" smtClean="0"/>
              <a:t>bản</a:t>
            </a:r>
            <a:r>
              <a:rPr lang="en-US" dirty="0" smtClean="0"/>
              <a:t> </a:t>
            </a:r>
            <a:r>
              <a:rPr lang="en-US" dirty="0" err="1" smtClean="0"/>
              <a:t>của</a:t>
            </a:r>
            <a:r>
              <a:rPr lang="en-US" dirty="0" smtClean="0"/>
              <a:t> con </a:t>
            </a:r>
            <a:r>
              <a:rPr lang="en-US" dirty="0" err="1" smtClean="0"/>
              <a:t>người</a:t>
            </a:r>
            <a:r>
              <a:rPr lang="en-US" dirty="0" smtClean="0"/>
              <a:t> </a:t>
            </a:r>
            <a:r>
              <a:rPr lang="en-US" dirty="0" err="1" smtClean="0"/>
              <a:t>trong</a:t>
            </a:r>
            <a:r>
              <a:rPr lang="en-US" dirty="0" smtClean="0"/>
              <a:t> </a:t>
            </a:r>
            <a:r>
              <a:rPr lang="en-US" dirty="0" err="1" smtClean="0"/>
              <a:t>quá</a:t>
            </a:r>
            <a:r>
              <a:rPr lang="en-US" dirty="0" smtClean="0"/>
              <a:t> </a:t>
            </a:r>
            <a:r>
              <a:rPr lang="en-US" dirty="0" err="1" smtClean="0"/>
              <a:t>trình</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công</a:t>
            </a:r>
            <a:r>
              <a:rPr lang="en-US" dirty="0" smtClean="0"/>
              <a:t> </a:t>
            </a:r>
            <a:r>
              <a:rPr lang="en-US" dirty="0" err="1" smtClean="0"/>
              <a:t>việc</a:t>
            </a:r>
            <a:r>
              <a:rPr lang="en-US" dirty="0" smtClean="0"/>
              <a:t> </a:t>
            </a:r>
            <a:r>
              <a:rPr lang="en-US" dirty="0" err="1" smtClean="0"/>
              <a:t>thông</a:t>
            </a:r>
            <a:r>
              <a:rPr lang="en-US" dirty="0" smtClean="0"/>
              <a:t> qua </a:t>
            </a:r>
            <a:r>
              <a:rPr lang="en-US" dirty="0" err="1" smtClean="0"/>
              <a:t>phân</a:t>
            </a:r>
            <a:r>
              <a:rPr lang="en-US" dirty="0" smtClean="0"/>
              <a:t> </a:t>
            </a:r>
            <a:r>
              <a:rPr lang="en-US" dirty="0" err="1" smtClean="0"/>
              <a:t>tích</a:t>
            </a:r>
            <a:r>
              <a:rPr lang="en-US" dirty="0" smtClean="0"/>
              <a:t>, </a:t>
            </a:r>
            <a:r>
              <a:rPr lang="en-US" dirty="0" err="1" smtClean="0"/>
              <a:t>áp</a:t>
            </a:r>
            <a:r>
              <a:rPr lang="en-US" dirty="0" smtClean="0"/>
              <a:t> </a:t>
            </a:r>
            <a:r>
              <a:rPr lang="en-US" dirty="0" err="1" smtClean="0"/>
              <a:t>dụng</a:t>
            </a:r>
            <a:r>
              <a:rPr lang="en-US" dirty="0" smtClean="0"/>
              <a:t> </a:t>
            </a:r>
            <a:r>
              <a:rPr lang="en-US" dirty="0" err="1" smtClean="0"/>
              <a:t>những</a:t>
            </a:r>
            <a:r>
              <a:rPr lang="en-US" dirty="0" smtClean="0"/>
              <a:t> </a:t>
            </a:r>
            <a:r>
              <a:rPr lang="en-US" dirty="0" err="1" smtClean="0"/>
              <a:t>nguyên</a:t>
            </a:r>
            <a:r>
              <a:rPr lang="en-US" dirty="0" smtClean="0"/>
              <a:t> </a:t>
            </a:r>
            <a:r>
              <a:rPr lang="en-US" dirty="0" err="1" smtClean="0"/>
              <a:t>tắc</a:t>
            </a:r>
            <a:r>
              <a:rPr lang="en-US" dirty="0" smtClean="0"/>
              <a:t> </a:t>
            </a:r>
            <a:r>
              <a:rPr lang="en-US" dirty="0" err="1" smtClean="0"/>
              <a:t>sử</a:t>
            </a:r>
            <a:r>
              <a:rPr lang="en-US" dirty="0" smtClean="0"/>
              <a:t> </a:t>
            </a:r>
            <a:r>
              <a:rPr lang="en-US" dirty="0" err="1" smtClean="0"/>
              <a:t>dụng</a:t>
            </a:r>
            <a:r>
              <a:rPr lang="en-US" dirty="0" smtClean="0"/>
              <a:t> </a:t>
            </a:r>
            <a:r>
              <a:rPr lang="en-US" dirty="0" err="1" smtClean="0"/>
              <a:t>sức</a:t>
            </a:r>
            <a:r>
              <a:rPr lang="en-US" dirty="0" smtClean="0"/>
              <a:t> </a:t>
            </a:r>
            <a:r>
              <a:rPr lang="en-US" dirty="0" err="1" smtClean="0"/>
              <a:t>lực</a:t>
            </a:r>
            <a:r>
              <a:rPr lang="en-US" dirty="0" smtClean="0"/>
              <a:t> </a:t>
            </a:r>
            <a:r>
              <a:rPr lang="en-US" dirty="0" err="1" smtClean="0"/>
              <a:t>cơ</a:t>
            </a:r>
            <a:r>
              <a:rPr lang="en-US" dirty="0" smtClean="0"/>
              <a:t> </a:t>
            </a:r>
            <a:r>
              <a:rPr lang="en-US" dirty="0" err="1" smtClean="0"/>
              <a:t>bắp</a:t>
            </a:r>
            <a:r>
              <a:rPr lang="en-US" dirty="0" smtClean="0"/>
              <a:t> </a:t>
            </a:r>
            <a:r>
              <a:rPr lang="en-US" dirty="0" err="1" smtClean="0"/>
              <a:t>và</a:t>
            </a:r>
            <a:r>
              <a:rPr lang="en-US" dirty="0" smtClean="0"/>
              <a:t> </a:t>
            </a:r>
            <a:r>
              <a:rPr lang="en-US" dirty="0" err="1" smtClean="0"/>
              <a:t>các</a:t>
            </a:r>
            <a:r>
              <a:rPr lang="en-US" dirty="0" smtClean="0"/>
              <a:t> </a:t>
            </a:r>
            <a:r>
              <a:rPr lang="en-US" dirty="0" err="1" smtClean="0"/>
              <a:t>nguyên</a:t>
            </a:r>
            <a:r>
              <a:rPr lang="en-US" dirty="0" smtClean="0"/>
              <a:t> </a:t>
            </a:r>
            <a:r>
              <a:rPr lang="en-US" dirty="0" err="1" smtClean="0"/>
              <a:t>tắc</a:t>
            </a:r>
            <a:r>
              <a:rPr lang="en-US" dirty="0" smtClean="0"/>
              <a:t> </a:t>
            </a:r>
            <a:r>
              <a:rPr lang="en-US" dirty="0" err="1" smtClean="0"/>
              <a:t>tiết</a:t>
            </a:r>
            <a:r>
              <a:rPr lang="en-US" dirty="0" smtClean="0"/>
              <a:t> </a:t>
            </a:r>
            <a:r>
              <a:rPr lang="en-US" dirty="0" err="1" smtClean="0"/>
              <a:t>kiệm</a:t>
            </a:r>
            <a:r>
              <a:rPr lang="en-US" dirty="0" smtClean="0"/>
              <a:t> </a:t>
            </a:r>
            <a:r>
              <a:rPr lang="en-US" dirty="0" err="1" smtClean="0"/>
              <a:t>thao</a:t>
            </a:r>
            <a:r>
              <a:rPr lang="en-US" dirty="0" smtClean="0"/>
              <a:t> </a:t>
            </a:r>
            <a:r>
              <a:rPr lang="en-US" dirty="0" err="1" smtClean="0"/>
              <a:t>tác</a:t>
            </a:r>
            <a:endParaRPr lang="en-US" dirty="0" smtClean="0"/>
          </a:p>
          <a:p>
            <a:pPr>
              <a:buFont typeface="Arial" charset="0"/>
              <a:buChar cha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FontTx/>
              <a:buChar char="-"/>
            </a:pPr>
            <a:r>
              <a:rPr lang="en-US" dirty="0" err="1" smtClean="0"/>
              <a:t>Mục</a:t>
            </a:r>
            <a:r>
              <a:rPr lang="en-US" dirty="0" smtClean="0"/>
              <a:t> </a:t>
            </a:r>
            <a:r>
              <a:rPr lang="en-US" dirty="0" err="1" smtClean="0"/>
              <a:t>đích</a:t>
            </a:r>
            <a:endParaRPr lang="en-US" dirty="0" smtClean="0"/>
          </a:p>
          <a:p>
            <a:pPr>
              <a:buFont typeface="Arial" charset="0"/>
              <a:buChar char="•"/>
            </a:pPr>
            <a:r>
              <a:rPr lang="en-US" dirty="0" err="1" smtClean="0"/>
              <a:t>Sử</a:t>
            </a:r>
            <a:r>
              <a:rPr lang="en-US" dirty="0" smtClean="0"/>
              <a:t> </a:t>
            </a:r>
            <a:r>
              <a:rPr lang="en-US" dirty="0" err="1" smtClean="0"/>
              <a:t>dụng</a:t>
            </a:r>
            <a:r>
              <a:rPr lang="en-US" dirty="0" smtClean="0"/>
              <a:t> </a:t>
            </a:r>
            <a:r>
              <a:rPr lang="en-US" dirty="0" err="1" smtClean="0"/>
              <a:t>sức</a:t>
            </a:r>
            <a:r>
              <a:rPr lang="en-US" dirty="0" smtClean="0"/>
              <a:t> </a:t>
            </a:r>
            <a:r>
              <a:rPr lang="en-US" dirty="0" err="1" smtClean="0"/>
              <a:t>lực</a:t>
            </a:r>
            <a:r>
              <a:rPr lang="en-US" dirty="0" smtClean="0"/>
              <a:t> </a:t>
            </a:r>
            <a:r>
              <a:rPr lang="en-US" dirty="0" err="1" smtClean="0"/>
              <a:t>cơ</a:t>
            </a:r>
            <a:r>
              <a:rPr lang="en-US" dirty="0" smtClean="0"/>
              <a:t> </a:t>
            </a:r>
            <a:r>
              <a:rPr lang="en-US" dirty="0" err="1" smtClean="0"/>
              <a:t>bắp</a:t>
            </a:r>
            <a:r>
              <a:rPr lang="en-US" dirty="0" smtClean="0"/>
              <a:t> 1 </a:t>
            </a:r>
            <a:r>
              <a:rPr lang="en-US" dirty="0" err="1" smtClean="0"/>
              <a:t>cách</a:t>
            </a:r>
            <a:r>
              <a:rPr lang="en-US" dirty="0" smtClean="0"/>
              <a:t> </a:t>
            </a:r>
            <a:r>
              <a:rPr lang="en-US" dirty="0" err="1" smtClean="0"/>
              <a:t>hiệu</a:t>
            </a:r>
            <a:r>
              <a:rPr lang="en-US" dirty="0" smtClean="0"/>
              <a:t> </a:t>
            </a:r>
            <a:r>
              <a:rPr lang="en-US" dirty="0" err="1" smtClean="0"/>
              <a:t>quả</a:t>
            </a:r>
            <a:r>
              <a:rPr lang="en-US" dirty="0" smtClean="0"/>
              <a:t> </a:t>
            </a:r>
            <a:r>
              <a:rPr lang="en-US" dirty="0" err="1" smtClean="0"/>
              <a:t>nhất</a:t>
            </a:r>
            <a:r>
              <a:rPr lang="en-US" dirty="0" smtClean="0"/>
              <a:t> </a:t>
            </a:r>
            <a:r>
              <a:rPr lang="en-US" dirty="0" err="1" smtClean="0"/>
              <a:t>để</a:t>
            </a:r>
            <a:r>
              <a:rPr lang="en-US" dirty="0" smtClean="0"/>
              <a:t> </a:t>
            </a:r>
            <a:r>
              <a:rPr lang="en-US" dirty="0" err="1" smtClean="0"/>
              <a:t>giảm</a:t>
            </a:r>
            <a:r>
              <a:rPr lang="en-US" dirty="0" smtClean="0"/>
              <a:t> </a:t>
            </a:r>
            <a:r>
              <a:rPr lang="en-US" dirty="0" err="1" smtClean="0"/>
              <a:t>hao</a:t>
            </a:r>
            <a:r>
              <a:rPr lang="en-US" dirty="0" smtClean="0"/>
              <a:t> </a:t>
            </a:r>
            <a:r>
              <a:rPr lang="en-US" dirty="0" err="1" smtClean="0"/>
              <a:t>tổn</a:t>
            </a:r>
            <a:r>
              <a:rPr lang="en-US" dirty="0" smtClean="0"/>
              <a:t> </a:t>
            </a:r>
            <a:r>
              <a:rPr lang="en-US" dirty="0" err="1" smtClean="0"/>
              <a:t>sức</a:t>
            </a:r>
            <a:r>
              <a:rPr lang="en-US" dirty="0" smtClean="0"/>
              <a:t> </a:t>
            </a:r>
            <a:r>
              <a:rPr lang="en-US" dirty="0" err="1" smtClean="0"/>
              <a:t>lực</a:t>
            </a:r>
            <a:r>
              <a:rPr lang="en-US" dirty="0" smtClean="0"/>
              <a:t> con </a:t>
            </a:r>
            <a:r>
              <a:rPr lang="en-US" dirty="0" err="1" smtClean="0"/>
              <a:t>người</a:t>
            </a:r>
            <a:endParaRPr lang="en-US" dirty="0" smtClean="0"/>
          </a:p>
          <a:p>
            <a:pPr>
              <a:buFont typeface="Arial" charset="0"/>
              <a:buChar char="•"/>
            </a:pPr>
            <a:r>
              <a:rPr lang="en-US" dirty="0" err="1" smtClean="0"/>
              <a:t>Liên</a:t>
            </a:r>
            <a:r>
              <a:rPr lang="en-US" dirty="0" smtClean="0"/>
              <a:t> </a:t>
            </a:r>
            <a:r>
              <a:rPr lang="en-US" dirty="0" err="1" smtClean="0"/>
              <a:t>kết</a:t>
            </a:r>
            <a:r>
              <a:rPr lang="en-US" dirty="0" smtClean="0"/>
              <a:t>, </a:t>
            </a:r>
            <a:r>
              <a:rPr lang="en-US" dirty="0" err="1" smtClean="0"/>
              <a:t>loại</a:t>
            </a:r>
            <a:r>
              <a:rPr lang="en-US" dirty="0" smtClean="0"/>
              <a:t> </a:t>
            </a:r>
            <a:r>
              <a:rPr lang="en-US" dirty="0" err="1" smtClean="0"/>
              <a:t>bỏ</a:t>
            </a:r>
            <a:r>
              <a:rPr lang="en-US" dirty="0" smtClean="0"/>
              <a:t> </a:t>
            </a:r>
            <a:r>
              <a:rPr lang="en-US" dirty="0" err="1" smtClean="0"/>
              <a:t>những</a:t>
            </a:r>
            <a:r>
              <a:rPr lang="en-US" dirty="0" smtClean="0"/>
              <a:t> </a:t>
            </a:r>
            <a:r>
              <a:rPr lang="en-US" dirty="0" err="1" smtClean="0"/>
              <a:t>thao</a:t>
            </a:r>
            <a:r>
              <a:rPr lang="en-US" dirty="0" smtClean="0"/>
              <a:t> </a:t>
            </a:r>
            <a:r>
              <a:rPr lang="en-US" dirty="0" err="1" smtClean="0"/>
              <a:t>tác</a:t>
            </a:r>
            <a:r>
              <a:rPr lang="en-US" dirty="0" smtClean="0"/>
              <a:t> </a:t>
            </a:r>
            <a:r>
              <a:rPr lang="en-US" dirty="0" err="1" smtClean="0"/>
              <a:t>không</a:t>
            </a:r>
            <a:r>
              <a:rPr lang="en-US" dirty="0" smtClean="0"/>
              <a:t> </a:t>
            </a:r>
            <a:r>
              <a:rPr lang="en-US" dirty="0" err="1" smtClean="0"/>
              <a:t>hợp</a:t>
            </a:r>
            <a:r>
              <a:rPr lang="en-US" dirty="0" smtClean="0"/>
              <a:t> </a:t>
            </a:r>
            <a:r>
              <a:rPr lang="en-US" dirty="0" err="1" smtClean="0"/>
              <a:t>lí</a:t>
            </a:r>
            <a:r>
              <a:rPr lang="en-US" dirty="0" smtClean="0"/>
              <a:t> </a:t>
            </a:r>
            <a:r>
              <a:rPr lang="en-US" dirty="0" err="1" smtClean="0"/>
              <a:t>trong</a:t>
            </a:r>
            <a:r>
              <a:rPr lang="en-US" dirty="0" smtClean="0"/>
              <a:t> </a:t>
            </a:r>
            <a:r>
              <a:rPr lang="en-US" dirty="0" err="1" smtClean="0"/>
              <a:t>quá</a:t>
            </a:r>
            <a:r>
              <a:rPr lang="en-US" dirty="0" smtClean="0"/>
              <a:t> </a:t>
            </a:r>
            <a:r>
              <a:rPr lang="en-US" dirty="0" err="1" smtClean="0"/>
              <a:t>trình</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công</a:t>
            </a:r>
            <a:r>
              <a:rPr lang="en-US" dirty="0" smtClean="0"/>
              <a:t> </a:t>
            </a:r>
            <a:r>
              <a:rPr lang="en-US" dirty="0" err="1" smtClean="0"/>
              <a:t>việc</a:t>
            </a:r>
            <a:r>
              <a:rPr lang="en-US" dirty="0" smtClean="0"/>
              <a:t>.</a:t>
            </a:r>
          </a:p>
          <a:p>
            <a:pPr>
              <a:buFont typeface="Arial" charset="0"/>
              <a:buChar char="•"/>
            </a:pPr>
            <a:r>
              <a:rPr lang="en-US" dirty="0" err="1" smtClean="0"/>
              <a:t>Nghiên</a:t>
            </a:r>
            <a:r>
              <a:rPr lang="en-US" dirty="0" smtClean="0"/>
              <a:t> </a:t>
            </a:r>
            <a:r>
              <a:rPr lang="en-US" dirty="0" err="1" smtClean="0"/>
              <a:t>cứu</a:t>
            </a:r>
            <a:r>
              <a:rPr lang="en-US" dirty="0" smtClean="0"/>
              <a:t> </a:t>
            </a:r>
            <a:r>
              <a:rPr lang="en-US" dirty="0" err="1" smtClean="0"/>
              <a:t>cách</a:t>
            </a:r>
            <a:r>
              <a:rPr lang="en-US" dirty="0" smtClean="0"/>
              <a:t> </a:t>
            </a:r>
            <a:r>
              <a:rPr lang="en-US" dirty="0" err="1" smtClean="0"/>
              <a:t>thực</a:t>
            </a:r>
            <a:r>
              <a:rPr lang="en-US" dirty="0" smtClean="0"/>
              <a:t> </a:t>
            </a:r>
            <a:r>
              <a:rPr lang="en-US" dirty="0" err="1" smtClean="0"/>
              <a:t>hiện</a:t>
            </a:r>
            <a:r>
              <a:rPr lang="en-US" dirty="0" smtClean="0"/>
              <a:t> 1 </a:t>
            </a:r>
            <a:r>
              <a:rPr lang="en-US" dirty="0" err="1" smtClean="0"/>
              <a:t>công</a:t>
            </a:r>
            <a:r>
              <a:rPr lang="en-US" dirty="0" smtClean="0"/>
              <a:t> </a:t>
            </a:r>
            <a:r>
              <a:rPr lang="en-US" dirty="0" err="1" smtClean="0"/>
              <a:t>việc</a:t>
            </a:r>
            <a:r>
              <a:rPr lang="en-US" dirty="0" smtClean="0"/>
              <a:t> </a:t>
            </a:r>
            <a:r>
              <a:rPr lang="en-US" dirty="0" err="1" smtClean="0"/>
              <a:t>mà</a:t>
            </a:r>
            <a:r>
              <a:rPr lang="en-US" dirty="0" smtClean="0"/>
              <a:t> </a:t>
            </a:r>
            <a:r>
              <a:rPr lang="en-US" dirty="0" err="1" smtClean="0"/>
              <a:t>trước</a:t>
            </a:r>
            <a:r>
              <a:rPr lang="en-US" dirty="0" smtClean="0"/>
              <a:t> </a:t>
            </a:r>
            <a:r>
              <a:rPr lang="en-US" dirty="0" err="1" smtClean="0"/>
              <a:t>đó</a:t>
            </a:r>
            <a:r>
              <a:rPr lang="en-US" dirty="0" smtClean="0"/>
              <a:t> </a:t>
            </a:r>
            <a:r>
              <a:rPr lang="en-US" dirty="0" err="1" smtClean="0"/>
              <a:t>chưa</a:t>
            </a:r>
            <a:r>
              <a:rPr lang="en-US" dirty="0" smtClean="0"/>
              <a:t> </a:t>
            </a:r>
            <a:r>
              <a:rPr lang="en-US" dirty="0" err="1" smtClean="0"/>
              <a:t>thực</a:t>
            </a:r>
            <a:r>
              <a:rPr lang="en-US" dirty="0" smtClean="0"/>
              <a:t> </a:t>
            </a:r>
            <a:r>
              <a:rPr lang="en-US" dirty="0" err="1" smtClean="0"/>
              <a:t>hiện</a:t>
            </a:r>
            <a:endParaRPr lang="en-US" dirty="0" smtClean="0"/>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diamond(in)">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92500" lnSpcReduction="20000"/>
          </a:bodyPr>
          <a:lstStyle/>
          <a:p>
            <a:pPr>
              <a:buFontTx/>
              <a:buChar char="-"/>
            </a:pPr>
            <a:r>
              <a:rPr lang="en-US" dirty="0" err="1" smtClean="0"/>
              <a:t>Hợp</a:t>
            </a:r>
            <a:r>
              <a:rPr lang="en-US" dirty="0" smtClean="0"/>
              <a:t> </a:t>
            </a:r>
            <a:r>
              <a:rPr lang="en-US" dirty="0" err="1" smtClean="0"/>
              <a:t>lý</a:t>
            </a:r>
            <a:r>
              <a:rPr lang="en-US" dirty="0" smtClean="0"/>
              <a:t> </a:t>
            </a:r>
            <a:r>
              <a:rPr lang="en-US" dirty="0" err="1" smtClean="0"/>
              <a:t>hóa</a:t>
            </a:r>
            <a:r>
              <a:rPr lang="en-US" dirty="0" smtClean="0"/>
              <a:t> </a:t>
            </a:r>
            <a:r>
              <a:rPr lang="en-US" dirty="0" err="1" smtClean="0"/>
              <a:t>việc</a:t>
            </a:r>
            <a:r>
              <a:rPr lang="en-US" dirty="0" smtClean="0"/>
              <a:t> </a:t>
            </a:r>
            <a:r>
              <a:rPr lang="en-US" dirty="0" err="1" smtClean="0"/>
              <a:t>chuyển</a:t>
            </a:r>
            <a:r>
              <a:rPr lang="en-US" dirty="0" smtClean="0"/>
              <a:t> </a:t>
            </a:r>
            <a:r>
              <a:rPr lang="en-US" dirty="0" err="1" smtClean="0"/>
              <a:t>giao</a:t>
            </a:r>
            <a:r>
              <a:rPr lang="en-US" dirty="0" smtClean="0"/>
              <a:t>:</a:t>
            </a:r>
          </a:p>
          <a:p>
            <a:pPr>
              <a:buFont typeface="Arial" charset="0"/>
              <a:buChar char="•"/>
            </a:pPr>
            <a:r>
              <a:rPr lang="en-US" dirty="0" err="1" smtClean="0"/>
              <a:t>Loại</a:t>
            </a:r>
            <a:r>
              <a:rPr lang="en-US" dirty="0" smtClean="0"/>
              <a:t> </a:t>
            </a:r>
            <a:r>
              <a:rPr lang="en-US" dirty="0" err="1" smtClean="0"/>
              <a:t>bỏ</a:t>
            </a:r>
            <a:r>
              <a:rPr lang="en-US" dirty="0" smtClean="0"/>
              <a:t>, </a:t>
            </a:r>
            <a:r>
              <a:rPr lang="en-US" dirty="0" err="1" smtClean="0"/>
              <a:t>giảm</a:t>
            </a:r>
            <a:r>
              <a:rPr lang="en-US" dirty="0" smtClean="0"/>
              <a:t> </a:t>
            </a:r>
            <a:r>
              <a:rPr lang="en-US" dirty="0" err="1" smtClean="0"/>
              <a:t>bớt</a:t>
            </a:r>
            <a:r>
              <a:rPr lang="en-US" dirty="0" smtClean="0"/>
              <a:t> </a:t>
            </a:r>
            <a:r>
              <a:rPr lang="en-US" dirty="0" err="1" smtClean="0"/>
              <a:t>chuyển</a:t>
            </a:r>
            <a:r>
              <a:rPr lang="en-US" dirty="0" smtClean="0"/>
              <a:t> </a:t>
            </a:r>
            <a:r>
              <a:rPr lang="en-US" dirty="0" err="1" smtClean="0"/>
              <a:t>giao</a:t>
            </a:r>
            <a:r>
              <a:rPr lang="en-US" dirty="0" smtClean="0"/>
              <a:t>, </a:t>
            </a:r>
            <a:r>
              <a:rPr lang="en-US" dirty="0" err="1" smtClean="0"/>
              <a:t>hạn</a:t>
            </a:r>
            <a:r>
              <a:rPr lang="en-US" dirty="0" smtClean="0"/>
              <a:t> </a:t>
            </a:r>
            <a:r>
              <a:rPr lang="en-US" dirty="0" err="1" smtClean="0"/>
              <a:t>chế</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bỏ</a:t>
            </a:r>
            <a:r>
              <a:rPr lang="en-US" dirty="0" smtClean="0"/>
              <a:t> </a:t>
            </a:r>
            <a:r>
              <a:rPr lang="en-US" dirty="0" err="1" smtClean="0"/>
              <a:t>chỗ</a:t>
            </a:r>
            <a:r>
              <a:rPr lang="en-US" dirty="0" smtClean="0"/>
              <a:t> </a:t>
            </a:r>
            <a:r>
              <a:rPr lang="en-US" dirty="0" err="1" smtClean="0"/>
              <a:t>làm</a:t>
            </a:r>
            <a:r>
              <a:rPr lang="en-US" dirty="0" smtClean="0"/>
              <a:t> → </a:t>
            </a:r>
            <a:r>
              <a:rPr lang="en-US" dirty="0" err="1" smtClean="0"/>
              <a:t>băng</a:t>
            </a:r>
            <a:r>
              <a:rPr lang="en-US" dirty="0" smtClean="0"/>
              <a:t> </a:t>
            </a:r>
            <a:r>
              <a:rPr lang="en-US" dirty="0" err="1" smtClean="0"/>
              <a:t>tải</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rải</a:t>
            </a:r>
            <a:r>
              <a:rPr lang="en-US" dirty="0" smtClean="0"/>
              <a:t> </a:t>
            </a:r>
            <a:r>
              <a:rPr lang="en-US" dirty="0" err="1" smtClean="0"/>
              <a:t>chuyền</a:t>
            </a:r>
            <a:r>
              <a:rPr lang="en-US" dirty="0" smtClean="0"/>
              <a:t>.</a:t>
            </a:r>
          </a:p>
          <a:p>
            <a:pPr>
              <a:buFont typeface="Arial" charset="0"/>
              <a:buChar char="•"/>
            </a:pPr>
            <a:r>
              <a:rPr lang="en-US" dirty="0" err="1" smtClean="0"/>
              <a:t>Giảm</a:t>
            </a:r>
            <a:r>
              <a:rPr lang="en-US" dirty="0" smtClean="0"/>
              <a:t> </a:t>
            </a:r>
            <a:r>
              <a:rPr lang="en-US" dirty="0" err="1" smtClean="0"/>
              <a:t>thời</a:t>
            </a:r>
            <a:r>
              <a:rPr lang="en-US" dirty="0" smtClean="0"/>
              <a:t> </a:t>
            </a:r>
            <a:r>
              <a:rPr lang="en-US" dirty="0" err="1" smtClean="0"/>
              <a:t>gian</a:t>
            </a:r>
            <a:r>
              <a:rPr lang="en-US" dirty="0" smtClean="0"/>
              <a:t> </a:t>
            </a:r>
            <a:r>
              <a:rPr lang="en-US" dirty="0" err="1" smtClean="0"/>
              <a:t>chờ</a:t>
            </a:r>
            <a:r>
              <a:rPr lang="en-US" dirty="0" smtClean="0"/>
              <a:t> </a:t>
            </a:r>
            <a:r>
              <a:rPr lang="en-US" dirty="0" err="1" smtClean="0"/>
              <a:t>đợi</a:t>
            </a:r>
            <a:r>
              <a:rPr lang="en-US" dirty="0" smtClean="0"/>
              <a:t> do </a:t>
            </a:r>
            <a:r>
              <a:rPr lang="en-US" dirty="0" err="1" smtClean="0"/>
              <a:t>chuyển</a:t>
            </a:r>
            <a:r>
              <a:rPr lang="en-US" dirty="0" smtClean="0"/>
              <a:t> </a:t>
            </a:r>
            <a:r>
              <a:rPr lang="en-US" dirty="0" err="1" smtClean="0"/>
              <a:t>giao</a:t>
            </a:r>
            <a:endParaRPr lang="en-US" dirty="0" smtClean="0"/>
          </a:p>
          <a:p>
            <a:pPr>
              <a:buFont typeface="Arial" charset="0"/>
              <a:buChar char="•"/>
            </a:pPr>
            <a:r>
              <a:rPr lang="en-US" dirty="0" err="1" smtClean="0"/>
              <a:t>Rút</a:t>
            </a:r>
            <a:r>
              <a:rPr lang="en-US" dirty="0" smtClean="0"/>
              <a:t> </a:t>
            </a:r>
            <a:r>
              <a:rPr lang="en-US" dirty="0" err="1" smtClean="0"/>
              <a:t>ngắn</a:t>
            </a:r>
            <a:r>
              <a:rPr lang="en-US" dirty="0" smtClean="0"/>
              <a:t> </a:t>
            </a:r>
            <a:r>
              <a:rPr lang="en-US" dirty="0" err="1" smtClean="0"/>
              <a:t>khoảng</a:t>
            </a:r>
            <a:r>
              <a:rPr lang="en-US" dirty="0" smtClean="0"/>
              <a:t> </a:t>
            </a:r>
            <a:r>
              <a:rPr lang="en-US" dirty="0" err="1" smtClean="0"/>
              <a:t>cách</a:t>
            </a:r>
            <a:r>
              <a:rPr lang="en-US" dirty="0" smtClean="0"/>
              <a:t> </a:t>
            </a:r>
            <a:r>
              <a:rPr lang="en-US" dirty="0" err="1" smtClean="0"/>
              <a:t>chuyển</a:t>
            </a:r>
            <a:r>
              <a:rPr lang="en-US" dirty="0" smtClean="0"/>
              <a:t> </a:t>
            </a:r>
            <a:r>
              <a:rPr lang="en-US" dirty="0" err="1" smtClean="0"/>
              <a:t>giao</a:t>
            </a:r>
            <a:endParaRPr lang="en-US" dirty="0" smtClean="0"/>
          </a:p>
          <a:p>
            <a:pPr>
              <a:buFont typeface="Arial" charset="0"/>
              <a:buChar char="•"/>
            </a:pPr>
            <a:r>
              <a:rPr lang="en-US" dirty="0" err="1" smtClean="0"/>
              <a:t>Giảm</a:t>
            </a:r>
            <a:r>
              <a:rPr lang="en-US" dirty="0" smtClean="0"/>
              <a:t> </a:t>
            </a:r>
            <a:r>
              <a:rPr lang="en-US" dirty="0" err="1" smtClean="0"/>
              <a:t>bớt</a:t>
            </a:r>
            <a:r>
              <a:rPr lang="en-US" dirty="0" smtClean="0"/>
              <a:t> </a:t>
            </a:r>
            <a:r>
              <a:rPr lang="en-US" dirty="0" err="1" smtClean="0"/>
              <a:t>nhân</a:t>
            </a:r>
            <a:r>
              <a:rPr lang="en-US" dirty="0" smtClean="0"/>
              <a:t> </a:t>
            </a:r>
            <a:r>
              <a:rPr lang="en-US" dirty="0" err="1" smtClean="0"/>
              <a:t>tố</a:t>
            </a:r>
            <a:r>
              <a:rPr lang="en-US" dirty="0" smtClean="0"/>
              <a:t> </a:t>
            </a:r>
            <a:r>
              <a:rPr lang="en-US" dirty="0" err="1" smtClean="0"/>
              <a:t>chuyển</a:t>
            </a:r>
            <a:r>
              <a:rPr lang="en-US" dirty="0" smtClean="0"/>
              <a:t> </a:t>
            </a:r>
            <a:r>
              <a:rPr lang="en-US" dirty="0" err="1" smtClean="0"/>
              <a:t>giao</a:t>
            </a:r>
            <a:endParaRPr lang="en-US" dirty="0" smtClean="0"/>
          </a:p>
          <a:p>
            <a:pPr>
              <a:buFont typeface="Arial" charset="0"/>
              <a:buChar char="•"/>
            </a:pPr>
            <a:r>
              <a:rPr lang="en-US" dirty="0" err="1" smtClean="0"/>
              <a:t>Phát</a:t>
            </a:r>
            <a:r>
              <a:rPr lang="en-US" dirty="0" smtClean="0"/>
              <a:t> </a:t>
            </a:r>
            <a:r>
              <a:rPr lang="en-US" dirty="0" err="1" smtClean="0"/>
              <a:t>triển</a:t>
            </a:r>
            <a:r>
              <a:rPr lang="en-US" dirty="0" smtClean="0"/>
              <a:t> </a:t>
            </a:r>
            <a:r>
              <a:rPr lang="en-US" dirty="0" err="1" smtClean="0"/>
              <a:t>phương</a:t>
            </a:r>
            <a:r>
              <a:rPr lang="en-US" dirty="0" smtClean="0"/>
              <a:t> </a:t>
            </a:r>
            <a:r>
              <a:rPr lang="en-US" dirty="0" err="1" smtClean="0"/>
              <a:t>pháp</a:t>
            </a:r>
            <a:r>
              <a:rPr lang="en-US" dirty="0" smtClean="0"/>
              <a:t> </a:t>
            </a:r>
            <a:r>
              <a:rPr lang="en-US" dirty="0" err="1" smtClean="0"/>
              <a:t>nhập</a:t>
            </a:r>
            <a:r>
              <a:rPr lang="en-US" dirty="0" smtClean="0"/>
              <a:t> </a:t>
            </a:r>
            <a:r>
              <a:rPr lang="en-US" dirty="0" err="1" smtClean="0"/>
              <a:t>kho</a:t>
            </a:r>
            <a:r>
              <a:rPr lang="en-US" dirty="0" smtClean="0"/>
              <a:t>: </a:t>
            </a:r>
            <a:r>
              <a:rPr lang="en-US" dirty="0" err="1" smtClean="0"/>
              <a:t>nhập</a:t>
            </a:r>
            <a:r>
              <a:rPr lang="en-US" dirty="0" smtClean="0"/>
              <a:t> </a:t>
            </a:r>
            <a:r>
              <a:rPr lang="en-US" dirty="0" err="1" smtClean="0"/>
              <a:t>trước</a:t>
            </a:r>
            <a:r>
              <a:rPr lang="en-US" dirty="0" smtClean="0"/>
              <a:t>, </a:t>
            </a:r>
            <a:r>
              <a:rPr lang="en-US" dirty="0" err="1" smtClean="0"/>
              <a:t>xuất</a:t>
            </a:r>
            <a:r>
              <a:rPr lang="en-US" dirty="0" smtClean="0"/>
              <a:t> </a:t>
            </a:r>
            <a:r>
              <a:rPr lang="en-US" dirty="0" err="1" smtClean="0"/>
              <a:t>trước</a:t>
            </a:r>
            <a:endParaRPr lang="en-US" dirty="0" smtClean="0"/>
          </a:p>
          <a:p>
            <a:pPr>
              <a:buFont typeface="Arial" charset="0"/>
              <a:buChar char="•"/>
            </a:pPr>
            <a:r>
              <a:rPr lang="en-US" dirty="0" err="1" smtClean="0"/>
              <a:t>Sử</a:t>
            </a:r>
            <a:r>
              <a:rPr lang="en-US" dirty="0" smtClean="0"/>
              <a:t> </a:t>
            </a:r>
            <a:r>
              <a:rPr lang="en-US" dirty="0" err="1" smtClean="0"/>
              <a:t>dụng</a:t>
            </a:r>
            <a:r>
              <a:rPr lang="en-US" dirty="0" smtClean="0"/>
              <a:t> </a:t>
            </a:r>
            <a:r>
              <a:rPr lang="en-US" dirty="0" err="1" smtClean="0"/>
              <a:t>cơ</a:t>
            </a:r>
            <a:r>
              <a:rPr lang="en-US" dirty="0" smtClean="0"/>
              <a:t> </a:t>
            </a:r>
            <a:r>
              <a:rPr lang="en-US" dirty="0" err="1" smtClean="0"/>
              <a:t>giới</a:t>
            </a:r>
            <a:r>
              <a:rPr lang="en-US" dirty="0" smtClean="0"/>
              <a:t> </a:t>
            </a:r>
            <a:r>
              <a:rPr lang="en-US" dirty="0" err="1" smtClean="0"/>
              <a:t>hóa,chuyển</a:t>
            </a:r>
            <a:r>
              <a:rPr lang="en-US" dirty="0" smtClean="0"/>
              <a:t> </a:t>
            </a:r>
            <a:r>
              <a:rPr lang="en-US" dirty="0" err="1" smtClean="0"/>
              <a:t>giao</a:t>
            </a:r>
            <a:r>
              <a:rPr lang="en-US" dirty="0" smtClean="0"/>
              <a:t> </a:t>
            </a:r>
            <a:r>
              <a:rPr lang="en-US" dirty="0" err="1" smtClean="0"/>
              <a:t>nhẹ</a:t>
            </a:r>
            <a:r>
              <a:rPr lang="en-US" dirty="0" smtClean="0"/>
              <a:t> </a:t>
            </a:r>
            <a:r>
              <a:rPr lang="en-US" dirty="0" err="1" smtClean="0"/>
              <a:t>nhàng</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additive="base">
                                        <p:cTn id="3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 calcmode="lin" valueType="num">
                                      <p:cBhvr additive="base">
                                        <p:cTn id="4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b="1" dirty="0">
              <a:solidFill>
                <a:srgbClr val="FF0000"/>
              </a:solidFill>
            </a:endParaRPr>
          </a:p>
        </p:txBody>
      </p:sp>
      <p:sp>
        <p:nvSpPr>
          <p:cNvPr id="3" name="Content Placeholder 2"/>
          <p:cNvSpPr>
            <a:spLocks noGrp="1"/>
          </p:cNvSpPr>
          <p:nvPr>
            <p:ph idx="1"/>
          </p:nvPr>
        </p:nvSpPr>
        <p:spPr/>
        <p:txBody>
          <a:bodyPr>
            <a:normAutofit lnSpcReduction="10000"/>
          </a:bodyPr>
          <a:lstStyle/>
          <a:p>
            <a:pPr>
              <a:buNone/>
            </a:pPr>
            <a:r>
              <a:rPr lang="en-US" dirty="0" smtClean="0"/>
              <a:t>+ </a:t>
            </a:r>
            <a:r>
              <a:rPr lang="en-US" dirty="0" err="1" smtClean="0"/>
              <a:t>Sử</a:t>
            </a:r>
            <a:r>
              <a:rPr lang="en-US" dirty="0" smtClean="0"/>
              <a:t> </a:t>
            </a:r>
            <a:r>
              <a:rPr lang="en-US" dirty="0" err="1" smtClean="0"/>
              <a:t>dụng</a:t>
            </a:r>
            <a:r>
              <a:rPr lang="en-US" dirty="0" smtClean="0"/>
              <a:t> </a:t>
            </a:r>
            <a:r>
              <a:rPr lang="en-US" dirty="0" err="1" smtClean="0"/>
              <a:t>trọng</a:t>
            </a:r>
            <a:r>
              <a:rPr lang="en-US" dirty="0" smtClean="0"/>
              <a:t> </a:t>
            </a:r>
            <a:r>
              <a:rPr lang="en-US" dirty="0" err="1" smtClean="0"/>
              <a:t>lượng</a:t>
            </a:r>
            <a:r>
              <a:rPr lang="en-US" dirty="0" smtClean="0"/>
              <a:t> </a:t>
            </a:r>
            <a:r>
              <a:rPr lang="en-US" dirty="0" err="1" smtClean="0"/>
              <a:t>trong</a:t>
            </a:r>
            <a:r>
              <a:rPr lang="en-US" dirty="0" smtClean="0"/>
              <a:t> </a:t>
            </a:r>
            <a:r>
              <a:rPr lang="en-US" dirty="0" err="1" smtClean="0"/>
              <a:t>quá</a:t>
            </a:r>
            <a:r>
              <a:rPr lang="en-US" dirty="0" smtClean="0"/>
              <a:t> </a:t>
            </a:r>
            <a:r>
              <a:rPr lang="en-US" dirty="0" err="1" smtClean="0"/>
              <a:t>trình</a:t>
            </a:r>
            <a:r>
              <a:rPr lang="en-US" dirty="0" smtClean="0"/>
              <a:t> </a:t>
            </a:r>
            <a:r>
              <a:rPr lang="en-US" dirty="0" err="1" smtClean="0"/>
              <a:t>di</a:t>
            </a:r>
            <a:r>
              <a:rPr lang="en-US" dirty="0" smtClean="0"/>
              <a:t> </a:t>
            </a:r>
            <a:r>
              <a:rPr lang="en-US" dirty="0" err="1" smtClean="0"/>
              <a:t>chuyển</a:t>
            </a:r>
            <a:r>
              <a:rPr lang="en-US" dirty="0" smtClean="0"/>
              <a:t> </a:t>
            </a:r>
            <a:r>
              <a:rPr lang="en-US" dirty="0" err="1" smtClean="0"/>
              <a:t>vật</a:t>
            </a:r>
            <a:r>
              <a:rPr lang="en-US" dirty="0" smtClean="0"/>
              <a:t> </a:t>
            </a:r>
            <a:r>
              <a:rPr lang="en-US" dirty="0" err="1" smtClean="0"/>
              <a:t>liệu</a:t>
            </a:r>
            <a:r>
              <a:rPr lang="en-US" dirty="0" smtClean="0"/>
              <a:t> </a:t>
            </a:r>
            <a:r>
              <a:rPr lang="en-US" dirty="0" err="1" smtClean="0"/>
              <a:t>như</a:t>
            </a:r>
            <a:r>
              <a:rPr lang="en-US" dirty="0" smtClean="0"/>
              <a:t> </a:t>
            </a:r>
            <a:r>
              <a:rPr lang="en-US" dirty="0" err="1" smtClean="0"/>
              <a:t>để</a:t>
            </a:r>
            <a:r>
              <a:rPr lang="en-US" dirty="0" smtClean="0"/>
              <a:t> </a:t>
            </a:r>
            <a:r>
              <a:rPr lang="en-US" dirty="0" err="1" smtClean="0"/>
              <a:t>vật</a:t>
            </a:r>
            <a:r>
              <a:rPr lang="en-US" dirty="0" smtClean="0"/>
              <a:t> </a:t>
            </a:r>
            <a:r>
              <a:rPr lang="en-US" dirty="0" err="1" smtClean="0"/>
              <a:t>liệu</a:t>
            </a:r>
            <a:r>
              <a:rPr lang="en-US" dirty="0" smtClean="0"/>
              <a:t> </a:t>
            </a:r>
            <a:r>
              <a:rPr lang="en-US" dirty="0" err="1" smtClean="0"/>
              <a:t>di</a:t>
            </a:r>
            <a:r>
              <a:rPr lang="en-US" dirty="0" smtClean="0"/>
              <a:t> </a:t>
            </a:r>
            <a:r>
              <a:rPr lang="en-US" dirty="0" err="1" smtClean="0"/>
              <a:t>chuyển</a:t>
            </a:r>
            <a:r>
              <a:rPr lang="en-US" dirty="0" smtClean="0"/>
              <a:t> </a:t>
            </a:r>
            <a:r>
              <a:rPr lang="en-US" dirty="0" err="1" smtClean="0"/>
              <a:t>trên</a:t>
            </a:r>
            <a:r>
              <a:rPr lang="en-US" dirty="0" smtClean="0"/>
              <a:t> </a:t>
            </a:r>
            <a:r>
              <a:rPr lang="en-US" dirty="0" err="1" smtClean="0"/>
              <a:t>mặt</a:t>
            </a:r>
            <a:r>
              <a:rPr lang="en-US" dirty="0" smtClean="0"/>
              <a:t> </a:t>
            </a:r>
            <a:r>
              <a:rPr lang="en-US" dirty="0" err="1" smtClean="0"/>
              <a:t>phẳng</a:t>
            </a:r>
            <a:r>
              <a:rPr lang="en-US" dirty="0" smtClean="0"/>
              <a:t> </a:t>
            </a:r>
            <a:r>
              <a:rPr lang="en-US" dirty="0" err="1" smtClean="0"/>
              <a:t>nghiêng</a:t>
            </a:r>
            <a:r>
              <a:rPr lang="en-US" dirty="0" smtClean="0"/>
              <a:t>.</a:t>
            </a:r>
          </a:p>
          <a:p>
            <a:pPr>
              <a:buNone/>
            </a:pPr>
            <a:r>
              <a:rPr lang="en-US" dirty="0" smtClean="0"/>
              <a:t>+ Di </a:t>
            </a:r>
            <a:r>
              <a:rPr lang="en-US" dirty="0" err="1" smtClean="0"/>
              <a:t>chuyển</a:t>
            </a:r>
            <a:r>
              <a:rPr lang="en-US" dirty="0" smtClean="0"/>
              <a:t> </a:t>
            </a:r>
            <a:r>
              <a:rPr lang="en-US" dirty="0" err="1" smtClean="0"/>
              <a:t>theo</a:t>
            </a:r>
            <a:r>
              <a:rPr lang="en-US" dirty="0" smtClean="0"/>
              <a:t> </a:t>
            </a:r>
            <a:r>
              <a:rPr lang="en-US" dirty="0" err="1" smtClean="0"/>
              <a:t>bó</a:t>
            </a:r>
            <a:r>
              <a:rPr lang="en-US" dirty="0" smtClean="0"/>
              <a:t> </a:t>
            </a:r>
            <a:r>
              <a:rPr lang="en-US" dirty="0" err="1" smtClean="0"/>
              <a:t>cho</a:t>
            </a:r>
            <a:r>
              <a:rPr lang="en-US" dirty="0" smtClean="0"/>
              <a:t> </a:t>
            </a:r>
            <a:r>
              <a:rPr lang="en-US" dirty="0" err="1" smtClean="0"/>
              <a:t>những</a:t>
            </a:r>
            <a:r>
              <a:rPr lang="en-US" dirty="0" smtClean="0"/>
              <a:t> </a:t>
            </a:r>
            <a:r>
              <a:rPr lang="en-US" dirty="0" err="1" smtClean="0"/>
              <a:t>đoạn</a:t>
            </a:r>
            <a:r>
              <a:rPr lang="en-US" dirty="0" smtClean="0"/>
              <a:t> </a:t>
            </a:r>
            <a:r>
              <a:rPr lang="en-US" dirty="0" err="1" smtClean="0"/>
              <a:t>đường</a:t>
            </a:r>
            <a:r>
              <a:rPr lang="en-US" dirty="0" smtClean="0"/>
              <a:t> </a:t>
            </a:r>
            <a:r>
              <a:rPr lang="en-US" dirty="0" err="1" smtClean="0"/>
              <a:t>dài</a:t>
            </a:r>
            <a:r>
              <a:rPr lang="en-US" dirty="0" smtClean="0"/>
              <a:t>. </a:t>
            </a:r>
            <a:r>
              <a:rPr lang="en-US" dirty="0" err="1" smtClean="0"/>
              <a:t>Sd</a:t>
            </a:r>
            <a:r>
              <a:rPr lang="en-US" dirty="0" smtClean="0"/>
              <a:t> </a:t>
            </a:r>
            <a:r>
              <a:rPr lang="en-US" dirty="0" err="1" smtClean="0"/>
              <a:t>xe</a:t>
            </a:r>
            <a:r>
              <a:rPr lang="en-US" dirty="0" smtClean="0"/>
              <a:t> </a:t>
            </a:r>
            <a:r>
              <a:rPr lang="en-US" dirty="0" err="1" smtClean="0"/>
              <a:t>đẩy</a:t>
            </a:r>
            <a:endParaRPr lang="en-US" dirty="0" smtClean="0"/>
          </a:p>
          <a:p>
            <a:pPr>
              <a:buNone/>
            </a:pPr>
            <a:r>
              <a:rPr lang="en-US" dirty="0" smtClean="0"/>
              <a:t>+ </a:t>
            </a:r>
            <a:r>
              <a:rPr lang="en-US" dirty="0" err="1" smtClean="0"/>
              <a:t>Sử</a:t>
            </a:r>
            <a:r>
              <a:rPr lang="en-US" dirty="0" smtClean="0"/>
              <a:t> </a:t>
            </a:r>
            <a:r>
              <a:rPr lang="en-US" dirty="0" err="1" smtClean="0"/>
              <a:t>dụng</a:t>
            </a:r>
            <a:r>
              <a:rPr lang="en-US" dirty="0" smtClean="0"/>
              <a:t> </a:t>
            </a:r>
            <a:r>
              <a:rPr lang="en-US" dirty="0" err="1" smtClean="0"/>
              <a:t>thùng</a:t>
            </a:r>
            <a:r>
              <a:rPr lang="en-US" dirty="0" smtClean="0"/>
              <a:t> </a:t>
            </a:r>
            <a:r>
              <a:rPr lang="en-US" dirty="0" err="1" smtClean="0"/>
              <a:t>chứa</a:t>
            </a:r>
            <a:r>
              <a:rPr lang="en-US" dirty="0" smtClean="0"/>
              <a:t> </a:t>
            </a:r>
            <a:r>
              <a:rPr lang="en-US" dirty="0" err="1" smtClean="0"/>
              <a:t>tại</a:t>
            </a:r>
            <a:r>
              <a:rPr lang="en-US" dirty="0" smtClean="0"/>
              <a:t> </a:t>
            </a:r>
            <a:r>
              <a:rPr lang="en-US" dirty="0" err="1" smtClean="0"/>
              <a:t>các</a:t>
            </a:r>
            <a:r>
              <a:rPr lang="en-US" dirty="0" smtClean="0"/>
              <a:t> </a:t>
            </a:r>
            <a:r>
              <a:rPr lang="en-US" dirty="0" err="1" smtClean="0"/>
              <a:t>trạm</a:t>
            </a:r>
            <a:r>
              <a:rPr lang="en-US" dirty="0" smtClean="0"/>
              <a:t> </a:t>
            </a:r>
            <a:r>
              <a:rPr lang="en-US" dirty="0" err="1" smtClean="0"/>
              <a:t>làm</a:t>
            </a:r>
            <a:r>
              <a:rPr lang="en-US" dirty="0" smtClean="0"/>
              <a:t> </a:t>
            </a:r>
            <a:r>
              <a:rPr lang="en-US" dirty="0" err="1" smtClean="0"/>
              <a:t>việc</a:t>
            </a:r>
            <a:r>
              <a:rPr lang="en-US" dirty="0" smtClean="0"/>
              <a:t>.</a:t>
            </a:r>
          </a:p>
          <a:p>
            <a:pPr>
              <a:buNone/>
            </a:pPr>
            <a:r>
              <a:rPr lang="en-US" dirty="0" smtClean="0"/>
              <a:t>+ </a:t>
            </a:r>
            <a:r>
              <a:rPr lang="en-US" dirty="0" err="1" smtClean="0"/>
              <a:t>Sx</a:t>
            </a:r>
            <a:r>
              <a:rPr lang="en-US" dirty="0" smtClean="0"/>
              <a:t> </a:t>
            </a:r>
            <a:r>
              <a:rPr lang="en-US" dirty="0" err="1" smtClean="0"/>
              <a:t>vật</a:t>
            </a:r>
            <a:r>
              <a:rPr lang="en-US" dirty="0" smtClean="0"/>
              <a:t> </a:t>
            </a:r>
            <a:r>
              <a:rPr lang="en-US" dirty="0" err="1" smtClean="0"/>
              <a:t>liệu</a:t>
            </a:r>
            <a:r>
              <a:rPr lang="en-US" dirty="0" smtClean="0"/>
              <a:t> </a:t>
            </a:r>
            <a:r>
              <a:rPr lang="en-US" dirty="0" err="1" smtClean="0"/>
              <a:t>theo</a:t>
            </a:r>
            <a:r>
              <a:rPr lang="en-US" dirty="0" smtClean="0"/>
              <a:t> </a:t>
            </a:r>
            <a:r>
              <a:rPr lang="en-US" dirty="0" err="1" smtClean="0"/>
              <a:t>loại</a:t>
            </a:r>
            <a:r>
              <a:rPr lang="en-US" dirty="0" smtClean="0"/>
              <a:t> </a:t>
            </a:r>
            <a:r>
              <a:rPr lang="en-US" dirty="0" err="1" smtClean="0"/>
              <a:t>để</a:t>
            </a:r>
            <a:r>
              <a:rPr lang="en-US" dirty="0" smtClean="0"/>
              <a:t> </a:t>
            </a:r>
            <a:r>
              <a:rPr lang="en-US" dirty="0" err="1" smtClean="0"/>
              <a:t>giảm</a:t>
            </a:r>
            <a:r>
              <a:rPr lang="en-US" dirty="0" smtClean="0"/>
              <a:t> </a:t>
            </a:r>
            <a:r>
              <a:rPr lang="en-US" dirty="0" err="1" smtClean="0"/>
              <a:t>bớt</a:t>
            </a:r>
            <a:r>
              <a:rPr lang="en-US" dirty="0" smtClean="0"/>
              <a:t> </a:t>
            </a:r>
            <a:r>
              <a:rPr lang="en-US" dirty="0" err="1" smtClean="0"/>
              <a:t>thời</a:t>
            </a:r>
            <a:r>
              <a:rPr lang="en-US" dirty="0" smtClean="0"/>
              <a:t> </a:t>
            </a:r>
            <a:r>
              <a:rPr lang="en-US" dirty="0" err="1" smtClean="0"/>
              <a:t>gian</a:t>
            </a:r>
            <a:r>
              <a:rPr lang="en-US" dirty="0" smtClean="0"/>
              <a:t> </a:t>
            </a:r>
            <a:r>
              <a:rPr lang="en-US" dirty="0" err="1" smtClean="0"/>
              <a:t>tìm</a:t>
            </a:r>
            <a:r>
              <a:rPr lang="en-US" dirty="0" smtClean="0"/>
              <a:t> </a:t>
            </a:r>
            <a:r>
              <a:rPr lang="en-US" dirty="0" err="1" smtClean="0"/>
              <a:t>kiếm</a:t>
            </a:r>
            <a:r>
              <a:rPr lang="en-US" dirty="0" smtClean="0"/>
              <a:t> </a:t>
            </a:r>
            <a:r>
              <a:rPr lang="en-US" dirty="0" err="1" smtClean="0"/>
              <a:t>vật</a:t>
            </a:r>
            <a:r>
              <a:rPr lang="en-US" dirty="0" smtClean="0"/>
              <a:t> </a:t>
            </a:r>
            <a:r>
              <a:rPr lang="en-US" dirty="0" err="1" smtClean="0"/>
              <a:t>liệu</a:t>
            </a:r>
            <a:r>
              <a:rPr lang="en-US" dirty="0" smtClean="0"/>
              <a:t>, </a:t>
            </a:r>
            <a:r>
              <a:rPr lang="en-US" dirty="0" err="1" smtClean="0"/>
              <a:t>đồng</a:t>
            </a:r>
            <a:r>
              <a:rPr lang="en-US" dirty="0" smtClean="0"/>
              <a:t> </a:t>
            </a:r>
            <a:r>
              <a:rPr lang="en-US" dirty="0" err="1" smtClean="0"/>
              <a:t>nghĩa</a:t>
            </a:r>
            <a:r>
              <a:rPr lang="en-US" dirty="0" smtClean="0"/>
              <a:t> </a:t>
            </a:r>
            <a:r>
              <a:rPr lang="en-US" dirty="0" err="1" smtClean="0"/>
              <a:t>với</a:t>
            </a:r>
            <a:r>
              <a:rPr lang="en-US" dirty="0" smtClean="0"/>
              <a:t> </a:t>
            </a:r>
            <a:r>
              <a:rPr lang="en-US" dirty="0" err="1" smtClean="0"/>
              <a:t>việc</a:t>
            </a:r>
            <a:r>
              <a:rPr lang="en-US" dirty="0" smtClean="0"/>
              <a:t> </a:t>
            </a:r>
            <a:r>
              <a:rPr lang="en-US" dirty="0" err="1" smtClean="0"/>
              <a:t>giảm</a:t>
            </a:r>
            <a:r>
              <a:rPr lang="en-US" dirty="0" smtClean="0"/>
              <a:t> </a:t>
            </a:r>
            <a:r>
              <a:rPr lang="en-US" dirty="0" err="1" smtClean="0"/>
              <a:t>sự</a:t>
            </a:r>
            <a:r>
              <a:rPr lang="en-US" dirty="0" smtClean="0"/>
              <a:t> </a:t>
            </a:r>
            <a:r>
              <a:rPr lang="en-US" dirty="0" err="1" smtClean="0"/>
              <a:t>mệt</a:t>
            </a:r>
            <a:r>
              <a:rPr lang="en-US" dirty="0" smtClean="0"/>
              <a:t> </a:t>
            </a:r>
            <a:r>
              <a:rPr lang="en-US" dirty="0" err="1" smtClean="0"/>
              <a:t>mỏi</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r>
              <a:rPr lang="en-US" dirty="0" smtClean="0">
                <a:solidFill>
                  <a:srgbClr val="00B0F0"/>
                </a:solidFill>
              </a:rPr>
              <a:t>3. </a:t>
            </a:r>
            <a:r>
              <a:rPr lang="en-US" dirty="0" err="1" smtClean="0">
                <a:solidFill>
                  <a:srgbClr val="00B0F0"/>
                </a:solidFill>
              </a:rPr>
              <a:t>Những</a:t>
            </a:r>
            <a:r>
              <a:rPr lang="en-US" dirty="0" smtClean="0">
                <a:solidFill>
                  <a:srgbClr val="00B0F0"/>
                </a:solidFill>
              </a:rPr>
              <a:t> </a:t>
            </a:r>
            <a:r>
              <a:rPr lang="en-US" dirty="0" err="1" smtClean="0">
                <a:solidFill>
                  <a:srgbClr val="00B0F0"/>
                </a:solidFill>
              </a:rPr>
              <a:t>nguyên</a:t>
            </a:r>
            <a:r>
              <a:rPr lang="en-US" dirty="0" smtClean="0">
                <a:solidFill>
                  <a:srgbClr val="00B0F0"/>
                </a:solidFill>
              </a:rPr>
              <a:t> </a:t>
            </a:r>
            <a:r>
              <a:rPr lang="en-US" dirty="0" err="1" smtClean="0">
                <a:solidFill>
                  <a:srgbClr val="00B0F0"/>
                </a:solidFill>
              </a:rPr>
              <a:t>tắc</a:t>
            </a:r>
            <a:r>
              <a:rPr lang="en-US" dirty="0" smtClean="0">
                <a:solidFill>
                  <a:srgbClr val="00B0F0"/>
                </a:solidFill>
              </a:rPr>
              <a:t> </a:t>
            </a:r>
            <a:r>
              <a:rPr lang="en-US" dirty="0" err="1" smtClean="0">
                <a:solidFill>
                  <a:srgbClr val="00B0F0"/>
                </a:solidFill>
              </a:rPr>
              <a:t>liên</a:t>
            </a:r>
            <a:r>
              <a:rPr lang="en-US" dirty="0" smtClean="0">
                <a:solidFill>
                  <a:srgbClr val="00B0F0"/>
                </a:solidFill>
              </a:rPr>
              <a:t> </a:t>
            </a:r>
            <a:r>
              <a:rPr lang="en-US" dirty="0" err="1" smtClean="0">
                <a:solidFill>
                  <a:srgbClr val="00B0F0"/>
                </a:solidFill>
              </a:rPr>
              <a:t>quan</a:t>
            </a:r>
            <a:r>
              <a:rPr lang="en-US" dirty="0" smtClean="0">
                <a:solidFill>
                  <a:srgbClr val="00B0F0"/>
                </a:solidFill>
              </a:rPr>
              <a:t> </a:t>
            </a:r>
            <a:r>
              <a:rPr lang="en-US" dirty="0" err="1" smtClean="0">
                <a:solidFill>
                  <a:srgbClr val="00B0F0"/>
                </a:solidFill>
              </a:rPr>
              <a:t>đến</a:t>
            </a:r>
            <a:r>
              <a:rPr lang="en-US" dirty="0" smtClean="0">
                <a:solidFill>
                  <a:srgbClr val="00B0F0"/>
                </a:solidFill>
              </a:rPr>
              <a:t> </a:t>
            </a:r>
            <a:r>
              <a:rPr lang="en-US" dirty="0" err="1" smtClean="0">
                <a:solidFill>
                  <a:srgbClr val="00B0F0"/>
                </a:solidFill>
              </a:rPr>
              <a:t>thiết</a:t>
            </a:r>
            <a:r>
              <a:rPr lang="en-US" dirty="0" smtClean="0">
                <a:solidFill>
                  <a:srgbClr val="00B0F0"/>
                </a:solidFill>
              </a:rPr>
              <a:t> </a:t>
            </a:r>
            <a:r>
              <a:rPr lang="en-US" dirty="0" err="1" smtClean="0">
                <a:solidFill>
                  <a:srgbClr val="00B0F0"/>
                </a:solidFill>
              </a:rPr>
              <a:t>kế</a:t>
            </a:r>
            <a:r>
              <a:rPr lang="en-US" dirty="0" smtClean="0">
                <a:solidFill>
                  <a:srgbClr val="00B0F0"/>
                </a:solidFill>
              </a:rPr>
              <a:t> </a:t>
            </a:r>
            <a:r>
              <a:rPr lang="en-US" dirty="0" err="1" smtClean="0">
                <a:solidFill>
                  <a:srgbClr val="00B0F0"/>
                </a:solidFill>
              </a:rPr>
              <a:t>nơi</a:t>
            </a:r>
            <a:r>
              <a:rPr lang="en-US" dirty="0" smtClean="0">
                <a:solidFill>
                  <a:srgbClr val="00B0F0"/>
                </a:solidFill>
              </a:rPr>
              <a:t> </a:t>
            </a:r>
            <a:r>
              <a:rPr lang="en-US" dirty="0" err="1" smtClean="0">
                <a:solidFill>
                  <a:srgbClr val="00B0F0"/>
                </a:solidFill>
              </a:rPr>
              <a:t>làm</a:t>
            </a:r>
            <a:r>
              <a:rPr lang="en-US" dirty="0" smtClean="0">
                <a:solidFill>
                  <a:srgbClr val="00B0F0"/>
                </a:solidFill>
              </a:rPr>
              <a:t> </a:t>
            </a:r>
            <a:r>
              <a:rPr lang="en-US" dirty="0" err="1" smtClean="0">
                <a:solidFill>
                  <a:srgbClr val="00B0F0"/>
                </a:solidFill>
              </a:rPr>
              <a:t>việc</a:t>
            </a:r>
            <a:r>
              <a:rPr lang="en-US" dirty="0" smtClean="0">
                <a:solidFill>
                  <a:srgbClr val="00B0F0"/>
                </a:solidFill>
              </a:rPr>
              <a:t>:</a:t>
            </a:r>
          </a:p>
          <a:p>
            <a:pPr>
              <a:buFontTx/>
              <a:buChar char="-"/>
            </a:pPr>
            <a:r>
              <a:rPr lang="en-US" dirty="0" err="1" smtClean="0"/>
              <a:t>Tất</a:t>
            </a:r>
            <a:r>
              <a:rPr lang="en-US" dirty="0" smtClean="0"/>
              <a:t> </a:t>
            </a:r>
            <a:r>
              <a:rPr lang="en-US" dirty="0" err="1" smtClean="0"/>
              <a:t>cả</a:t>
            </a:r>
            <a:r>
              <a:rPr lang="en-US" dirty="0" smtClean="0"/>
              <a:t> </a:t>
            </a:r>
            <a:r>
              <a:rPr lang="en-US" dirty="0" err="1" smtClean="0"/>
              <a:t>dụng</a:t>
            </a:r>
            <a:r>
              <a:rPr lang="en-US" dirty="0" smtClean="0"/>
              <a:t> </a:t>
            </a:r>
            <a:r>
              <a:rPr lang="en-US" dirty="0" err="1" smtClean="0"/>
              <a:t>cụ</a:t>
            </a:r>
            <a:r>
              <a:rPr lang="en-US" dirty="0" smtClean="0"/>
              <a:t> </a:t>
            </a:r>
            <a:r>
              <a:rPr lang="en-US" dirty="0" err="1" smtClean="0"/>
              <a:t>và</a:t>
            </a:r>
            <a:r>
              <a:rPr lang="en-US" dirty="0" smtClean="0"/>
              <a:t> NVL </a:t>
            </a:r>
            <a:r>
              <a:rPr lang="en-US" dirty="0" err="1" smtClean="0"/>
              <a:t>nên</a:t>
            </a:r>
            <a:r>
              <a:rPr lang="en-US" dirty="0" smtClean="0"/>
              <a:t> </a:t>
            </a:r>
            <a:r>
              <a:rPr lang="en-US" dirty="0" err="1" smtClean="0"/>
              <a:t>được</a:t>
            </a:r>
            <a:r>
              <a:rPr lang="en-US" dirty="0" smtClean="0"/>
              <a:t> </a:t>
            </a:r>
            <a:r>
              <a:rPr lang="en-US" dirty="0" err="1" smtClean="0"/>
              <a:t>bố</a:t>
            </a:r>
            <a:r>
              <a:rPr lang="en-US" dirty="0" smtClean="0"/>
              <a:t> </a:t>
            </a:r>
            <a:r>
              <a:rPr lang="en-US" dirty="0" err="1" smtClean="0"/>
              <a:t>trí</a:t>
            </a:r>
            <a:r>
              <a:rPr lang="en-US" dirty="0" smtClean="0"/>
              <a:t> </a:t>
            </a:r>
            <a:r>
              <a:rPr lang="en-US" dirty="0" err="1" smtClean="0"/>
              <a:t>cố</a:t>
            </a:r>
            <a:r>
              <a:rPr lang="en-US" dirty="0" smtClean="0"/>
              <a:t> </a:t>
            </a:r>
            <a:r>
              <a:rPr lang="en-US" dirty="0" err="1" smtClean="0"/>
              <a:t>định</a:t>
            </a:r>
            <a:r>
              <a:rPr lang="en-US" dirty="0" smtClean="0"/>
              <a:t> ở 1 </a:t>
            </a:r>
            <a:r>
              <a:rPr lang="en-US" dirty="0" err="1" smtClean="0"/>
              <a:t>khu</a:t>
            </a:r>
            <a:r>
              <a:rPr lang="en-US" dirty="0" smtClean="0"/>
              <a:t> </a:t>
            </a:r>
            <a:r>
              <a:rPr lang="en-US" dirty="0" err="1" smtClean="0"/>
              <a:t>vực</a:t>
            </a:r>
            <a:r>
              <a:rPr lang="en-US" dirty="0" smtClean="0"/>
              <a:t> </a:t>
            </a:r>
            <a:r>
              <a:rPr lang="en-US" dirty="0" err="1" smtClean="0"/>
              <a:t>nào</a:t>
            </a:r>
            <a:r>
              <a:rPr lang="en-US" dirty="0" smtClean="0"/>
              <a:t> </a:t>
            </a:r>
            <a:r>
              <a:rPr lang="en-US" dirty="0" err="1" smtClean="0"/>
              <a:t>đó</a:t>
            </a:r>
            <a:r>
              <a:rPr lang="en-US" dirty="0" smtClean="0"/>
              <a:t>.</a:t>
            </a:r>
          </a:p>
          <a:p>
            <a:pPr>
              <a:buFontTx/>
              <a:buChar char="-"/>
            </a:pPr>
            <a:r>
              <a:rPr lang="en-US" dirty="0" err="1" smtClean="0"/>
              <a:t>Dụng</a:t>
            </a:r>
            <a:r>
              <a:rPr lang="en-US" dirty="0" smtClean="0"/>
              <a:t> </a:t>
            </a:r>
            <a:r>
              <a:rPr lang="en-US" dirty="0" err="1" smtClean="0"/>
              <a:t>cụ</a:t>
            </a:r>
            <a:r>
              <a:rPr lang="en-US" dirty="0" smtClean="0"/>
              <a:t>, NVL, </a:t>
            </a:r>
            <a:r>
              <a:rPr lang="en-US" dirty="0" err="1" smtClean="0"/>
              <a:t>các</a:t>
            </a:r>
            <a:r>
              <a:rPr lang="en-US" dirty="0" smtClean="0"/>
              <a:t> </a:t>
            </a:r>
            <a:r>
              <a:rPr lang="en-US" dirty="0" err="1" smtClean="0"/>
              <a:t>công</a:t>
            </a:r>
            <a:r>
              <a:rPr lang="en-US" dirty="0" smtClean="0"/>
              <a:t> </a:t>
            </a:r>
            <a:r>
              <a:rPr lang="en-US" dirty="0" err="1" smtClean="0"/>
              <a:t>cụ</a:t>
            </a:r>
            <a:r>
              <a:rPr lang="en-US" dirty="0" smtClean="0"/>
              <a:t> </a:t>
            </a:r>
            <a:r>
              <a:rPr lang="en-US" dirty="0" err="1" smtClean="0"/>
              <a:t>kiểm</a:t>
            </a:r>
            <a:r>
              <a:rPr lang="en-US" dirty="0" smtClean="0"/>
              <a:t> </a:t>
            </a:r>
            <a:r>
              <a:rPr lang="en-US" dirty="0" err="1" smtClean="0"/>
              <a:t>soát</a:t>
            </a:r>
            <a:r>
              <a:rPr lang="en-US" dirty="0" smtClean="0"/>
              <a:t> </a:t>
            </a:r>
            <a:r>
              <a:rPr lang="en-US" dirty="0" err="1" smtClean="0"/>
              <a:t>nên</a:t>
            </a:r>
            <a:r>
              <a:rPr lang="en-US" dirty="0" smtClean="0"/>
              <a:t> </a:t>
            </a:r>
            <a:r>
              <a:rPr lang="en-US" dirty="0" err="1" smtClean="0"/>
              <a:t>đặt</a:t>
            </a:r>
            <a:r>
              <a:rPr lang="en-US" dirty="0" smtClean="0"/>
              <a:t> </a:t>
            </a:r>
            <a:r>
              <a:rPr lang="en-US" dirty="0" err="1" smtClean="0"/>
              <a:t>gần</a:t>
            </a:r>
            <a:r>
              <a:rPr lang="en-US" dirty="0" smtClean="0"/>
              <a:t> </a:t>
            </a:r>
            <a:r>
              <a:rPr lang="en-US" dirty="0" err="1" smtClean="0"/>
              <a:t>nhau</a:t>
            </a:r>
            <a:r>
              <a:rPr lang="en-US" dirty="0" smtClean="0"/>
              <a:t>.</a:t>
            </a:r>
          </a:p>
          <a:p>
            <a:pPr>
              <a:buFontTx/>
              <a:buChar char="-"/>
            </a:pPr>
            <a:r>
              <a:rPr lang="en-US" dirty="0" err="1" smtClean="0"/>
              <a:t>Nên</a:t>
            </a:r>
            <a:r>
              <a:rPr lang="en-US" dirty="0" smtClean="0"/>
              <a:t> </a:t>
            </a:r>
            <a:r>
              <a:rPr lang="en-US" dirty="0" err="1" smtClean="0"/>
              <a:t>sử</a:t>
            </a:r>
            <a:r>
              <a:rPr lang="en-US" dirty="0" smtClean="0"/>
              <a:t> </a:t>
            </a:r>
            <a:r>
              <a:rPr lang="en-US" dirty="0" err="1" smtClean="0"/>
              <a:t>dụng</a:t>
            </a:r>
            <a:r>
              <a:rPr lang="en-US" dirty="0" smtClean="0"/>
              <a:t> </a:t>
            </a:r>
            <a:r>
              <a:rPr lang="en-US" dirty="0" err="1" smtClean="0"/>
              <a:t>công</a:t>
            </a:r>
            <a:r>
              <a:rPr lang="en-US" dirty="0" smtClean="0"/>
              <a:t> </a:t>
            </a:r>
            <a:r>
              <a:rPr lang="en-US" dirty="0" err="1" smtClean="0"/>
              <a:t>cụ</a:t>
            </a:r>
            <a:r>
              <a:rPr lang="en-US" dirty="0" smtClean="0"/>
              <a:t> </a:t>
            </a:r>
            <a:r>
              <a:rPr lang="en-US" dirty="0" err="1" smtClean="0"/>
              <a:t>phân</a:t>
            </a:r>
            <a:r>
              <a:rPr lang="en-US" dirty="0" smtClean="0"/>
              <a:t> </a:t>
            </a:r>
            <a:r>
              <a:rPr lang="en-US" dirty="0" err="1" smtClean="0"/>
              <a:t>phối</a:t>
            </a:r>
            <a:r>
              <a:rPr lang="en-US" dirty="0" smtClean="0"/>
              <a:t> </a:t>
            </a:r>
            <a:r>
              <a:rPr lang="en-US" dirty="0" err="1" smtClean="0"/>
              <a:t>để</a:t>
            </a:r>
            <a:r>
              <a:rPr lang="en-US" dirty="0" smtClean="0"/>
              <a:t> </a:t>
            </a:r>
            <a:r>
              <a:rPr lang="en-US" dirty="0" err="1" smtClean="0"/>
              <a:t>hỗ</a:t>
            </a:r>
            <a:r>
              <a:rPr lang="en-US" dirty="0" smtClean="0"/>
              <a:t> </a:t>
            </a:r>
            <a:r>
              <a:rPr lang="en-US" dirty="0" err="1" smtClean="0"/>
              <a:t>trợ</a:t>
            </a:r>
            <a:r>
              <a:rPr lang="en-US" dirty="0" smtClean="0"/>
              <a:t> </a:t>
            </a:r>
            <a:r>
              <a:rPr lang="en-US" dirty="0" err="1" smtClean="0"/>
              <a:t>nếu</a:t>
            </a:r>
            <a:r>
              <a:rPr lang="en-US" dirty="0" smtClean="0"/>
              <a:t> </a:t>
            </a:r>
            <a:r>
              <a:rPr lang="en-US" dirty="0" err="1" smtClean="0"/>
              <a:t>có</a:t>
            </a:r>
            <a:r>
              <a:rPr lang="en-US" dirty="0" smtClean="0"/>
              <a:t> </a:t>
            </a:r>
            <a:r>
              <a:rPr lang="en-US" dirty="0" err="1" smtClean="0"/>
              <a:t>thể</a:t>
            </a:r>
            <a:r>
              <a:rPr lang="en-US" dirty="0" smtClean="0"/>
              <a:t>.</a:t>
            </a:r>
          </a:p>
          <a:p>
            <a:pPr>
              <a:buFontTx/>
              <a:buChar char="-"/>
            </a:pPr>
            <a:endParaRPr lang="en-US" dirty="0" smtClean="0"/>
          </a:p>
          <a:p>
            <a:pPr>
              <a:buFontTx/>
              <a:buChar cha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buFontTx/>
              <a:buChar char="-"/>
            </a:pPr>
            <a:r>
              <a:rPr lang="en-US" dirty="0" smtClean="0"/>
              <a:t>NVL </a:t>
            </a:r>
            <a:r>
              <a:rPr lang="en-US" dirty="0" err="1" smtClean="0"/>
              <a:t>và</a:t>
            </a:r>
            <a:r>
              <a:rPr lang="en-US" dirty="0" smtClean="0"/>
              <a:t> </a:t>
            </a:r>
            <a:r>
              <a:rPr lang="en-US" dirty="0" err="1" smtClean="0"/>
              <a:t>dụng</a:t>
            </a:r>
            <a:r>
              <a:rPr lang="en-US" dirty="0" smtClean="0"/>
              <a:t> </a:t>
            </a:r>
            <a:r>
              <a:rPr lang="en-US" dirty="0" err="1" smtClean="0"/>
              <a:t>cụ</a:t>
            </a:r>
            <a:r>
              <a:rPr lang="en-US" dirty="0" smtClean="0"/>
              <a:t> </a:t>
            </a:r>
            <a:r>
              <a:rPr lang="en-US" dirty="0" err="1" smtClean="0"/>
              <a:t>nên</a:t>
            </a:r>
            <a:r>
              <a:rPr lang="en-US" dirty="0" smtClean="0"/>
              <a:t> </a:t>
            </a:r>
            <a:r>
              <a:rPr lang="en-US" dirty="0" err="1" smtClean="0"/>
              <a:t>nên</a:t>
            </a:r>
            <a:r>
              <a:rPr lang="en-US" dirty="0" smtClean="0"/>
              <a:t> </a:t>
            </a:r>
            <a:r>
              <a:rPr lang="en-US" dirty="0" err="1" smtClean="0"/>
              <a:t>bố</a:t>
            </a:r>
            <a:r>
              <a:rPr lang="en-US" dirty="0" smtClean="0"/>
              <a:t> </a:t>
            </a:r>
            <a:r>
              <a:rPr lang="en-US" dirty="0" err="1" smtClean="0"/>
              <a:t>trí</a:t>
            </a:r>
            <a:r>
              <a:rPr lang="en-US" dirty="0" smtClean="0"/>
              <a:t> </a:t>
            </a:r>
            <a:r>
              <a:rPr lang="en-US" dirty="0" err="1" smtClean="0"/>
              <a:t>sao</a:t>
            </a:r>
            <a:r>
              <a:rPr lang="en-US" dirty="0" smtClean="0"/>
              <a:t> </a:t>
            </a:r>
            <a:r>
              <a:rPr lang="en-US" dirty="0" err="1" smtClean="0"/>
              <a:t>cho</a:t>
            </a:r>
            <a:r>
              <a:rPr lang="en-US" dirty="0" smtClean="0"/>
              <a:t> </a:t>
            </a:r>
            <a:r>
              <a:rPr lang="en-US" dirty="0" err="1" smtClean="0"/>
              <a:t>dễ</a:t>
            </a:r>
            <a:r>
              <a:rPr lang="en-US" dirty="0" smtClean="0"/>
              <a:t> </a:t>
            </a:r>
            <a:r>
              <a:rPr lang="en-US" dirty="0" err="1" smtClean="0"/>
              <a:t>dàng</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chuỗi</a:t>
            </a:r>
            <a:r>
              <a:rPr lang="en-US" dirty="0" smtClean="0"/>
              <a:t> </a:t>
            </a:r>
            <a:r>
              <a:rPr lang="en-US" dirty="0" err="1" smtClean="0"/>
              <a:t>hành</a:t>
            </a:r>
            <a:r>
              <a:rPr lang="en-US" dirty="0" smtClean="0"/>
              <a:t> </a:t>
            </a:r>
            <a:r>
              <a:rPr lang="en-US" dirty="0" err="1" smtClean="0"/>
              <a:t>động</a:t>
            </a:r>
            <a:r>
              <a:rPr lang="en-US" dirty="0" smtClean="0"/>
              <a:t>.</a:t>
            </a:r>
          </a:p>
          <a:p>
            <a:pPr>
              <a:buFontTx/>
              <a:buChar char="-"/>
            </a:pPr>
            <a:r>
              <a:rPr lang="en-US" dirty="0" err="1" smtClean="0"/>
              <a:t>Việc</a:t>
            </a:r>
            <a:r>
              <a:rPr lang="en-US" dirty="0" smtClean="0"/>
              <a:t> </a:t>
            </a:r>
            <a:r>
              <a:rPr lang="en-US" dirty="0" err="1" smtClean="0"/>
              <a:t>cung</a:t>
            </a:r>
            <a:r>
              <a:rPr lang="en-US" dirty="0" smtClean="0"/>
              <a:t> </a:t>
            </a:r>
            <a:r>
              <a:rPr lang="en-US" dirty="0" err="1" smtClean="0"/>
              <a:t>cấp</a:t>
            </a:r>
            <a:r>
              <a:rPr lang="en-US" dirty="0" smtClean="0"/>
              <a:t> NVL </a:t>
            </a:r>
            <a:r>
              <a:rPr lang="en-US" dirty="0" err="1" smtClean="0"/>
              <a:t>phải</a:t>
            </a:r>
            <a:r>
              <a:rPr lang="en-US" dirty="0" smtClean="0"/>
              <a:t> </a:t>
            </a:r>
            <a:r>
              <a:rPr lang="en-US" dirty="0" err="1" smtClean="0"/>
              <a:t>phù</a:t>
            </a:r>
            <a:r>
              <a:rPr lang="en-US" dirty="0" smtClean="0"/>
              <a:t> </a:t>
            </a:r>
            <a:r>
              <a:rPr lang="en-US" dirty="0" err="1" smtClean="0"/>
              <a:t>hợp</a:t>
            </a:r>
            <a:r>
              <a:rPr lang="en-US" dirty="0" smtClean="0"/>
              <a:t> </a:t>
            </a:r>
            <a:r>
              <a:rPr lang="en-US" dirty="0" err="1" smtClean="0"/>
              <a:t>với</a:t>
            </a:r>
            <a:r>
              <a:rPr lang="en-US" dirty="0" smtClean="0"/>
              <a:t> </a:t>
            </a:r>
            <a:r>
              <a:rPr lang="en-US" dirty="0" err="1" smtClean="0"/>
              <a:t>tầm</a:t>
            </a:r>
            <a:r>
              <a:rPr lang="en-US" dirty="0" smtClean="0"/>
              <a:t> </a:t>
            </a:r>
            <a:r>
              <a:rPr lang="en-US" dirty="0" err="1" smtClean="0"/>
              <a:t>nhìn</a:t>
            </a:r>
            <a:r>
              <a:rPr lang="en-US" dirty="0" smtClean="0"/>
              <a:t>.</a:t>
            </a:r>
          </a:p>
          <a:p>
            <a:pPr>
              <a:buFontTx/>
              <a:buChar char="-"/>
            </a:pPr>
            <a:r>
              <a:rPr lang="en-US" dirty="0" err="1" smtClean="0"/>
              <a:t>Độ</a:t>
            </a:r>
            <a:r>
              <a:rPr lang="en-US" dirty="0" smtClean="0"/>
              <a:t> </a:t>
            </a:r>
            <a:r>
              <a:rPr lang="en-US" dirty="0" err="1" smtClean="0"/>
              <a:t>cao</a:t>
            </a:r>
            <a:r>
              <a:rPr lang="en-US" dirty="0" smtClean="0"/>
              <a:t> </a:t>
            </a:r>
            <a:r>
              <a:rPr lang="en-US" dirty="0" err="1" smtClean="0"/>
              <a:t>của</a:t>
            </a:r>
            <a:r>
              <a:rPr lang="en-US" dirty="0" smtClean="0"/>
              <a:t> </a:t>
            </a:r>
            <a:r>
              <a:rPr lang="en-US" dirty="0" err="1" smtClean="0"/>
              <a:t>bàn</a:t>
            </a:r>
            <a:r>
              <a:rPr lang="en-US" dirty="0" smtClean="0"/>
              <a:t> </a:t>
            </a:r>
            <a:r>
              <a:rPr lang="en-US" dirty="0" err="1" smtClean="0"/>
              <a:t>làm</a:t>
            </a:r>
            <a:r>
              <a:rPr lang="en-US" dirty="0" smtClean="0"/>
              <a:t> </a:t>
            </a:r>
            <a:r>
              <a:rPr lang="en-US" dirty="0" err="1" smtClean="0"/>
              <a:t>việc</a:t>
            </a:r>
            <a:r>
              <a:rPr lang="en-US" dirty="0" smtClean="0"/>
              <a:t> </a:t>
            </a:r>
            <a:r>
              <a:rPr lang="en-US" dirty="0" err="1" smtClean="0"/>
              <a:t>và</a:t>
            </a:r>
            <a:r>
              <a:rPr lang="en-US" dirty="0" smtClean="0"/>
              <a:t> </a:t>
            </a:r>
            <a:r>
              <a:rPr lang="en-US" dirty="0" err="1" smtClean="0"/>
              <a:t>ghế</a:t>
            </a:r>
            <a:r>
              <a:rPr lang="en-US" dirty="0" smtClean="0"/>
              <a:t> </a:t>
            </a:r>
            <a:r>
              <a:rPr lang="en-US" dirty="0" err="1" smtClean="0"/>
              <a:t>ngồi</a:t>
            </a:r>
            <a:r>
              <a:rPr lang="en-US" dirty="0" smtClean="0"/>
              <a:t> </a:t>
            </a:r>
            <a:r>
              <a:rPr lang="en-US" dirty="0" err="1" smtClean="0"/>
              <a:t>nên</a:t>
            </a:r>
            <a:r>
              <a:rPr lang="en-US" dirty="0" smtClean="0"/>
              <a:t> </a:t>
            </a:r>
            <a:r>
              <a:rPr lang="en-US" dirty="0" err="1" smtClean="0"/>
              <a:t>đồng</a:t>
            </a:r>
            <a:r>
              <a:rPr lang="en-US" dirty="0" smtClean="0"/>
              <a:t> </a:t>
            </a:r>
            <a:r>
              <a:rPr lang="en-US" dirty="0" err="1" smtClean="0"/>
              <a:t>bộ</a:t>
            </a:r>
            <a:r>
              <a:rPr lang="en-US" dirty="0" smtClean="0"/>
              <a:t> </a:t>
            </a:r>
            <a:r>
              <a:rPr lang="en-US" dirty="0" err="1" smtClean="0"/>
              <a:t>để</a:t>
            </a:r>
            <a:r>
              <a:rPr lang="en-US" dirty="0" smtClean="0"/>
              <a:t> </a:t>
            </a:r>
            <a:r>
              <a:rPr lang="en-US" dirty="0" err="1" smtClean="0"/>
              <a:t>có</a:t>
            </a:r>
            <a:r>
              <a:rPr lang="en-US" dirty="0" smtClean="0"/>
              <a:t> </a:t>
            </a:r>
            <a:r>
              <a:rPr lang="en-US" dirty="0" err="1" smtClean="0"/>
              <a:t>thể</a:t>
            </a:r>
            <a:r>
              <a:rPr lang="en-US" dirty="0" smtClean="0"/>
              <a:t> </a:t>
            </a:r>
            <a:r>
              <a:rPr lang="en-US" dirty="0" err="1" smtClean="0"/>
              <a:t>đứng</a:t>
            </a:r>
            <a:r>
              <a:rPr lang="en-US" dirty="0" smtClean="0"/>
              <a:t> </a:t>
            </a:r>
            <a:r>
              <a:rPr lang="en-US" dirty="0" err="1" smtClean="0"/>
              <a:t>hoặc</a:t>
            </a:r>
            <a:r>
              <a:rPr lang="en-US" dirty="0" smtClean="0"/>
              <a:t> </a:t>
            </a:r>
            <a:r>
              <a:rPr lang="en-US" dirty="0" err="1" smtClean="0"/>
              <a:t>ngồi</a:t>
            </a:r>
            <a:r>
              <a:rPr lang="en-US" dirty="0" smtClean="0"/>
              <a:t> </a:t>
            </a:r>
            <a:r>
              <a:rPr lang="en-US" dirty="0" err="1" smtClean="0"/>
              <a:t>làm</a:t>
            </a:r>
            <a:r>
              <a:rPr lang="en-US" dirty="0" smtClean="0"/>
              <a:t> </a:t>
            </a:r>
            <a:r>
              <a:rPr lang="en-US" dirty="0" err="1" smtClean="0"/>
              <a:t>việc</a:t>
            </a:r>
            <a:r>
              <a:rPr lang="en-US" dirty="0" smtClean="0"/>
              <a:t> </a:t>
            </a:r>
            <a:r>
              <a:rPr lang="en-US" dirty="0" err="1" smtClean="0"/>
              <a:t>dễ</a:t>
            </a:r>
            <a:r>
              <a:rPr lang="en-US" dirty="0" smtClean="0"/>
              <a:t> </a:t>
            </a:r>
            <a:r>
              <a:rPr lang="en-US" dirty="0" err="1" smtClean="0"/>
              <a:t>dàng</a:t>
            </a:r>
            <a:r>
              <a:rPr lang="en-US" dirty="0" smtClean="0"/>
              <a:t>.</a:t>
            </a:r>
          </a:p>
          <a:p>
            <a:pPr>
              <a:buFontTx/>
              <a:buChar char="-"/>
            </a:pPr>
            <a:r>
              <a:rPr lang="en-US" dirty="0" err="1" smtClean="0"/>
              <a:t>Nên</a:t>
            </a:r>
            <a:r>
              <a:rPr lang="en-US" dirty="0" smtClean="0"/>
              <a:t> </a:t>
            </a:r>
            <a:r>
              <a:rPr lang="en-US" dirty="0" err="1" smtClean="0"/>
              <a:t>cung</a:t>
            </a:r>
            <a:r>
              <a:rPr lang="en-US" dirty="0" smtClean="0"/>
              <a:t> </a:t>
            </a:r>
            <a:r>
              <a:rPr lang="en-US" dirty="0" err="1" smtClean="0"/>
              <a:t>cấp</a:t>
            </a:r>
            <a:r>
              <a:rPr lang="en-US" dirty="0" smtClean="0"/>
              <a:t> </a:t>
            </a:r>
            <a:r>
              <a:rPr lang="en-US" dirty="0" err="1" smtClean="0"/>
              <a:t>cho</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loại</a:t>
            </a:r>
            <a:r>
              <a:rPr lang="en-US" dirty="0" smtClean="0"/>
              <a:t> </a:t>
            </a:r>
            <a:r>
              <a:rPr lang="en-US" dirty="0" err="1" smtClean="0"/>
              <a:t>ghế</a:t>
            </a:r>
            <a:r>
              <a:rPr lang="en-US" dirty="0" smtClean="0"/>
              <a:t> </a:t>
            </a:r>
            <a:r>
              <a:rPr lang="en-US" dirty="0" err="1" smtClean="0"/>
              <a:t>có</a:t>
            </a:r>
            <a:r>
              <a:rPr lang="en-US" dirty="0" smtClean="0"/>
              <a:t> </a:t>
            </a:r>
            <a:r>
              <a:rPr lang="en-US" dirty="0" err="1" smtClean="0"/>
              <a:t>chiều</a:t>
            </a:r>
            <a:r>
              <a:rPr lang="en-US" dirty="0" smtClean="0"/>
              <a:t> </a:t>
            </a:r>
            <a:r>
              <a:rPr lang="en-US" dirty="0" err="1" smtClean="0"/>
              <a:t>cao</a:t>
            </a:r>
            <a:r>
              <a:rPr lang="en-US" dirty="0" smtClean="0"/>
              <a:t>  </a:t>
            </a:r>
            <a:r>
              <a:rPr lang="en-US" dirty="0" err="1" smtClean="0"/>
              <a:t>thích</a:t>
            </a:r>
            <a:r>
              <a:rPr lang="en-US" dirty="0" smtClean="0"/>
              <a:t> </a:t>
            </a:r>
            <a:r>
              <a:rPr lang="en-US" dirty="0" err="1" smtClean="0"/>
              <a:t>hợp</a:t>
            </a:r>
            <a:r>
              <a:rPr lang="en-US" dirty="0" smtClean="0"/>
              <a:t> </a:t>
            </a:r>
            <a:r>
              <a:rPr lang="en-US" dirty="0" err="1" smtClean="0"/>
              <a:t>với</a:t>
            </a:r>
            <a:r>
              <a:rPr lang="en-US" dirty="0" smtClean="0"/>
              <a:t> </a:t>
            </a:r>
            <a:r>
              <a:rPr lang="en-US" dirty="0" err="1" smtClean="0"/>
              <a:t>động</a:t>
            </a:r>
            <a:r>
              <a:rPr lang="en-US" dirty="0" smtClean="0"/>
              <a:t> </a:t>
            </a:r>
            <a:r>
              <a:rPr lang="en-US" dirty="0" err="1" smtClean="0"/>
              <a:t>tác</a:t>
            </a:r>
            <a:r>
              <a:rPr lang="en-US" dirty="0" smtClean="0"/>
              <a:t> </a:t>
            </a:r>
            <a:r>
              <a:rPr lang="en-US" dirty="0" err="1" smtClean="0"/>
              <a:t>của</a:t>
            </a:r>
            <a:r>
              <a:rPr lang="en-US" dirty="0" smtClean="0"/>
              <a:t> </a:t>
            </a:r>
            <a:r>
              <a:rPr lang="en-US" dirty="0" err="1" smtClean="0"/>
              <a:t>họ</a:t>
            </a:r>
            <a:r>
              <a:rPr lang="en-US" dirty="0" smtClean="0"/>
              <a:t>.</a:t>
            </a:r>
          </a:p>
          <a:p>
            <a:pPr>
              <a:buFontTx/>
              <a:buChar char="-"/>
            </a:pPr>
            <a:r>
              <a:rPr lang="en-US" dirty="0" err="1" smtClean="0"/>
              <a:t>Sử</a:t>
            </a:r>
            <a:r>
              <a:rPr lang="en-US" dirty="0" smtClean="0"/>
              <a:t> </a:t>
            </a:r>
            <a:r>
              <a:rPr lang="en-US" dirty="0" err="1" smtClean="0"/>
              <a:t>dụng</a:t>
            </a:r>
            <a:r>
              <a:rPr lang="en-US" dirty="0" smtClean="0"/>
              <a:t> </a:t>
            </a:r>
            <a:r>
              <a:rPr lang="en-US" dirty="0" err="1" smtClean="0"/>
              <a:t>miếng</a:t>
            </a:r>
            <a:r>
              <a:rPr lang="en-US" dirty="0" smtClean="0"/>
              <a:t> </a:t>
            </a:r>
            <a:r>
              <a:rPr lang="en-US" dirty="0" err="1" smtClean="0"/>
              <a:t>đệm</a:t>
            </a:r>
            <a:r>
              <a:rPr lang="en-US" dirty="0" smtClean="0"/>
              <a:t> </a:t>
            </a:r>
            <a:r>
              <a:rPr lang="en-US" dirty="0" err="1" smtClean="0"/>
              <a:t>chống</a:t>
            </a:r>
            <a:r>
              <a:rPr lang="en-US" dirty="0" smtClean="0"/>
              <a:t> </a:t>
            </a:r>
            <a:r>
              <a:rPr lang="en-US" dirty="0" err="1" smtClean="0"/>
              <a:t>mỏi</a:t>
            </a:r>
            <a:r>
              <a:rPr lang="en-US" dirty="0" smtClean="0"/>
              <a:t> </a:t>
            </a:r>
            <a:r>
              <a:rPr lang="en-US" dirty="0" err="1" smtClean="0"/>
              <a:t>cho</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đứng</a:t>
            </a:r>
            <a:r>
              <a:rPr lang="en-US" dirty="0" smtClean="0"/>
              <a:t> </a:t>
            </a:r>
            <a:r>
              <a:rPr lang="en-US" dirty="0" err="1" smtClean="0"/>
              <a:t>vận</a:t>
            </a:r>
            <a:r>
              <a:rPr lang="en-US" dirty="0" smtClean="0"/>
              <a:t> </a:t>
            </a:r>
            <a:r>
              <a:rPr lang="en-US" dirty="0" err="1" smtClean="0"/>
              <a:t>hành</a:t>
            </a:r>
            <a:r>
              <a:rPr lang="en-US" dirty="0" smtClean="0"/>
              <a:t>.</a:t>
            </a:r>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heckerboard(across)">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diamond(in)">
                                      <p:cBhvr>
                                        <p:cTn id="23" dur="20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533400"/>
            <a:ext cx="8229600" cy="5592763"/>
          </a:xfrm>
        </p:spPr>
        <p:txBody>
          <a:bodyPr>
            <a:normAutofit fontScale="92500"/>
          </a:bodyPr>
          <a:lstStyle/>
          <a:p>
            <a:pPr>
              <a:buNone/>
            </a:pPr>
            <a:r>
              <a:rPr lang="en-US" smtClean="0">
                <a:solidFill>
                  <a:srgbClr val="00B0F0"/>
                </a:solidFill>
              </a:rPr>
              <a:t>4. Những nguyên tắc liên quan đến thiết kế công cụ, thiết bị:</a:t>
            </a:r>
          </a:p>
          <a:p>
            <a:pPr>
              <a:buFontTx/>
              <a:buChar char="-"/>
            </a:pPr>
            <a:r>
              <a:rPr lang="en-US" smtClean="0"/>
              <a:t>Những công cụ nên đặt cố định, hoặc điều khiển bằng chân </a:t>
            </a:r>
          </a:p>
          <a:p>
            <a:pPr>
              <a:buFontTx/>
              <a:buChar char="-"/>
            </a:pPr>
            <a:r>
              <a:rPr lang="en-US" smtClean="0"/>
              <a:t>Nên kết hợp 2 hay nhiều công cụ lại với nhau nếu có thể.</a:t>
            </a:r>
          </a:p>
          <a:p>
            <a:pPr>
              <a:buFontTx/>
              <a:buChar char="-"/>
            </a:pPr>
            <a:r>
              <a:rPr lang="en-US" smtClean="0"/>
              <a:t>Đối với tay cầm hoặc tua vít lớn nên thiết kế sao cho nắm được bằng cả bàn tay khi sử dụng.</a:t>
            </a:r>
          </a:p>
          <a:p>
            <a:pPr>
              <a:buFontTx/>
              <a:buChar char="-"/>
            </a:pPr>
            <a:r>
              <a:rPr lang="en-US" smtClean="0"/>
              <a:t>Cần điều khiển, những thanh ngang, tay vặn nên bố trí gần nhau và gần công nhân để có thể thao tác thuận lợi và dễ dàng.</a:t>
            </a:r>
          </a:p>
          <a:p>
            <a:pPr>
              <a:buFontTx/>
              <a:buChar char="-"/>
            </a:pPr>
            <a:endParaRPr lang="en-US" dirty="0" smtClean="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ox(i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ox(i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7"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IV. HỢP LÝ HÓA THAO TÁC:</a:t>
            </a:r>
            <a:endParaRPr lang="en-US" dirty="0">
              <a:solidFill>
                <a:srgbClr val="FF0000"/>
              </a:solidFill>
            </a:endParaRPr>
          </a:p>
        </p:txBody>
      </p:sp>
      <p:sp>
        <p:nvSpPr>
          <p:cNvPr id="3" name="Content Placeholder 2"/>
          <p:cNvSpPr>
            <a:spLocks noGrp="1"/>
          </p:cNvSpPr>
          <p:nvPr>
            <p:ph idx="1"/>
          </p:nvPr>
        </p:nvSpPr>
        <p:spPr>
          <a:xfrm>
            <a:off x="533400" y="1600200"/>
            <a:ext cx="8229600" cy="4525963"/>
          </a:xfrm>
        </p:spPr>
        <p:txBody>
          <a:bodyPr>
            <a:normAutofit fontScale="85000" lnSpcReduction="20000"/>
          </a:bodyPr>
          <a:lstStyle/>
          <a:p>
            <a:pPr marL="514350" indent="-514350">
              <a:buAutoNum type="arabicPeriod"/>
            </a:pPr>
            <a:r>
              <a:rPr lang="en-US" dirty="0" err="1" smtClean="0">
                <a:solidFill>
                  <a:srgbClr val="00B0F0"/>
                </a:solidFill>
              </a:rPr>
              <a:t>Khái</a:t>
            </a:r>
            <a:r>
              <a:rPr lang="en-US" dirty="0" smtClean="0">
                <a:solidFill>
                  <a:srgbClr val="00B0F0"/>
                </a:solidFill>
              </a:rPr>
              <a:t> </a:t>
            </a:r>
            <a:r>
              <a:rPr lang="en-US" dirty="0" err="1" smtClean="0">
                <a:solidFill>
                  <a:srgbClr val="00B0F0"/>
                </a:solidFill>
              </a:rPr>
              <a:t>niệm</a:t>
            </a:r>
            <a:r>
              <a:rPr lang="en-US" dirty="0" smtClean="0">
                <a:solidFill>
                  <a:srgbClr val="00B0F0"/>
                </a:solidFill>
              </a:rPr>
              <a:t> </a:t>
            </a:r>
            <a:r>
              <a:rPr lang="en-US" dirty="0" err="1" smtClean="0">
                <a:solidFill>
                  <a:srgbClr val="00B0F0"/>
                </a:solidFill>
              </a:rPr>
              <a:t>về</a:t>
            </a:r>
            <a:r>
              <a:rPr lang="en-US" dirty="0" smtClean="0">
                <a:solidFill>
                  <a:srgbClr val="00B0F0"/>
                </a:solidFill>
              </a:rPr>
              <a:t> </a:t>
            </a:r>
            <a:r>
              <a:rPr lang="en-US" dirty="0" err="1" smtClean="0">
                <a:solidFill>
                  <a:srgbClr val="00B0F0"/>
                </a:solidFill>
              </a:rPr>
              <a:t>thao</a:t>
            </a:r>
            <a:r>
              <a:rPr lang="en-US" dirty="0" smtClean="0">
                <a:solidFill>
                  <a:srgbClr val="00B0F0"/>
                </a:solidFill>
              </a:rPr>
              <a:t> </a:t>
            </a:r>
            <a:r>
              <a:rPr lang="en-US" dirty="0" err="1" smtClean="0">
                <a:solidFill>
                  <a:srgbClr val="00B0F0"/>
                </a:solidFill>
              </a:rPr>
              <a:t>tác</a:t>
            </a:r>
            <a:r>
              <a:rPr lang="en-US" dirty="0" smtClean="0">
                <a:solidFill>
                  <a:srgbClr val="00B0F0"/>
                </a:solidFill>
              </a:rPr>
              <a:t>:</a:t>
            </a:r>
          </a:p>
          <a:p>
            <a:pPr marL="514350" indent="-514350">
              <a:buNone/>
            </a:pPr>
            <a:r>
              <a:rPr lang="en-US" dirty="0" err="1" smtClean="0"/>
              <a:t>Mỗi</a:t>
            </a:r>
            <a:r>
              <a:rPr lang="en-US" dirty="0" smtClean="0"/>
              <a:t> </a:t>
            </a:r>
            <a:r>
              <a:rPr lang="en-US" dirty="0" err="1" smtClean="0"/>
              <a:t>chuyển</a:t>
            </a:r>
            <a:r>
              <a:rPr lang="en-US" dirty="0" smtClean="0"/>
              <a:t> </a:t>
            </a:r>
            <a:r>
              <a:rPr lang="en-US" dirty="0" err="1" smtClean="0"/>
              <a:t>động</a:t>
            </a:r>
            <a:r>
              <a:rPr lang="en-US" dirty="0" smtClean="0"/>
              <a:t> </a:t>
            </a:r>
            <a:r>
              <a:rPr lang="en-US" dirty="0" err="1" smtClean="0"/>
              <a:t>cơ</a:t>
            </a:r>
            <a:r>
              <a:rPr lang="en-US" dirty="0" smtClean="0"/>
              <a:t> </a:t>
            </a:r>
            <a:r>
              <a:rPr lang="en-US" dirty="0" err="1" smtClean="0"/>
              <a:t>bản</a:t>
            </a:r>
            <a:r>
              <a:rPr lang="en-US" dirty="0" smtClean="0"/>
              <a:t> </a:t>
            </a:r>
            <a:r>
              <a:rPr lang="en-US" dirty="0" err="1" smtClean="0"/>
              <a:t>của</a:t>
            </a:r>
            <a:r>
              <a:rPr lang="en-US" dirty="0" smtClean="0"/>
              <a:t> con </a:t>
            </a:r>
            <a:r>
              <a:rPr lang="en-US" dirty="0" err="1" smtClean="0"/>
              <a:t>người</a:t>
            </a:r>
            <a:r>
              <a:rPr lang="en-US" dirty="0" smtClean="0"/>
              <a:t> </a:t>
            </a:r>
            <a:r>
              <a:rPr lang="en-US" dirty="0" err="1" smtClean="0"/>
              <a:t>trong</a:t>
            </a:r>
            <a:r>
              <a:rPr lang="en-US" dirty="0" smtClean="0"/>
              <a:t> </a:t>
            </a:r>
            <a:r>
              <a:rPr lang="en-US" dirty="0" err="1" smtClean="0"/>
              <a:t>quá</a:t>
            </a:r>
            <a:r>
              <a:rPr lang="en-US" dirty="0" smtClean="0"/>
              <a:t> </a:t>
            </a:r>
            <a:r>
              <a:rPr lang="en-US" dirty="0" err="1" smtClean="0"/>
              <a:t>trình</a:t>
            </a:r>
            <a:r>
              <a:rPr lang="en-US" dirty="0" smtClean="0"/>
              <a:t> </a:t>
            </a:r>
            <a:r>
              <a:rPr lang="en-US" dirty="0" err="1" smtClean="0"/>
              <a:t>thực</a:t>
            </a:r>
            <a:r>
              <a:rPr lang="en-US" dirty="0" smtClean="0"/>
              <a:t> </a:t>
            </a:r>
            <a:r>
              <a:rPr lang="en-US" dirty="0" err="1" smtClean="0"/>
              <a:t>hiện</a:t>
            </a:r>
            <a:r>
              <a:rPr lang="en-US" dirty="0" smtClean="0"/>
              <a:t> 1 </a:t>
            </a:r>
            <a:r>
              <a:rPr lang="en-US" dirty="0" err="1" smtClean="0"/>
              <a:t>công</a:t>
            </a:r>
            <a:r>
              <a:rPr lang="en-US" dirty="0" smtClean="0"/>
              <a:t> </a:t>
            </a:r>
            <a:r>
              <a:rPr lang="en-US" dirty="0" err="1" smtClean="0"/>
              <a:t>việc</a:t>
            </a:r>
            <a:r>
              <a:rPr lang="en-US" dirty="0" smtClean="0"/>
              <a:t>.</a:t>
            </a:r>
          </a:p>
          <a:p>
            <a:pPr marL="514350" indent="-514350">
              <a:buNone/>
            </a:pPr>
            <a:r>
              <a:rPr lang="en-US" dirty="0" err="1" smtClean="0"/>
              <a:t>Vd</a:t>
            </a:r>
            <a:r>
              <a:rPr lang="en-US" dirty="0" smtClean="0"/>
              <a:t>: </a:t>
            </a:r>
            <a:r>
              <a:rPr lang="en-US" dirty="0" err="1" smtClean="0"/>
              <a:t>các</a:t>
            </a:r>
            <a:r>
              <a:rPr lang="en-US" dirty="0" smtClean="0"/>
              <a:t> </a:t>
            </a:r>
            <a:r>
              <a:rPr lang="en-US" dirty="0" err="1" smtClean="0"/>
              <a:t>thao</a:t>
            </a:r>
            <a:r>
              <a:rPr lang="en-US" dirty="0" smtClean="0"/>
              <a:t> </a:t>
            </a:r>
            <a:r>
              <a:rPr lang="en-US" dirty="0" err="1" smtClean="0"/>
              <a:t>tác</a:t>
            </a:r>
            <a:r>
              <a:rPr lang="en-US" dirty="0" smtClean="0"/>
              <a:t> </a:t>
            </a:r>
            <a:r>
              <a:rPr lang="en-US" dirty="0" err="1" smtClean="0"/>
              <a:t>trong</a:t>
            </a:r>
            <a:r>
              <a:rPr lang="en-US" dirty="0" smtClean="0"/>
              <a:t> </a:t>
            </a:r>
            <a:r>
              <a:rPr lang="en-US" dirty="0" err="1" smtClean="0"/>
              <a:t>việc</a:t>
            </a:r>
            <a:r>
              <a:rPr lang="en-US" dirty="0" smtClean="0"/>
              <a:t> may </a:t>
            </a:r>
            <a:r>
              <a:rPr lang="en-US" dirty="0" err="1" smtClean="0"/>
              <a:t>lá</a:t>
            </a:r>
            <a:r>
              <a:rPr lang="en-US" dirty="0" smtClean="0"/>
              <a:t> </a:t>
            </a:r>
            <a:r>
              <a:rPr lang="en-US" dirty="0" err="1" smtClean="0"/>
              <a:t>bâu</a:t>
            </a:r>
            <a:r>
              <a:rPr lang="en-US" dirty="0" smtClean="0"/>
              <a:t> </a:t>
            </a:r>
            <a:r>
              <a:rPr lang="en-US" dirty="0" err="1" smtClean="0"/>
              <a:t>cổ</a:t>
            </a:r>
            <a:r>
              <a:rPr lang="en-US" dirty="0" smtClean="0"/>
              <a:t> </a:t>
            </a:r>
            <a:r>
              <a:rPr lang="en-US" dirty="0" err="1" smtClean="0"/>
              <a:t>áo</a:t>
            </a:r>
            <a:r>
              <a:rPr lang="en-US" dirty="0" smtClean="0"/>
              <a:t> </a:t>
            </a:r>
            <a:r>
              <a:rPr lang="en-US" dirty="0" err="1" smtClean="0"/>
              <a:t>sơ</a:t>
            </a:r>
            <a:r>
              <a:rPr lang="en-US" dirty="0" smtClean="0"/>
              <a:t> mi:</a:t>
            </a:r>
          </a:p>
          <a:p>
            <a:pPr marL="514350" indent="-514350">
              <a:buAutoNum type="arabicPeriod"/>
            </a:pPr>
            <a:r>
              <a:rPr lang="en-US" dirty="0" err="1" smtClean="0"/>
              <a:t>Lấy</a:t>
            </a:r>
            <a:r>
              <a:rPr lang="en-US" dirty="0" smtClean="0"/>
              <a:t> </a:t>
            </a:r>
            <a:r>
              <a:rPr lang="en-US" dirty="0" err="1" smtClean="0"/>
              <a:t>lá</a:t>
            </a:r>
            <a:r>
              <a:rPr lang="en-US" dirty="0" smtClean="0"/>
              <a:t> </a:t>
            </a:r>
            <a:r>
              <a:rPr lang="en-US" dirty="0" err="1" smtClean="0"/>
              <a:t>bâu</a:t>
            </a:r>
            <a:r>
              <a:rPr lang="en-US" dirty="0" smtClean="0"/>
              <a:t> </a:t>
            </a:r>
            <a:r>
              <a:rPr lang="en-US" dirty="0" err="1" smtClean="0"/>
              <a:t>trên</a:t>
            </a:r>
            <a:r>
              <a:rPr lang="en-US" dirty="0" smtClean="0"/>
              <a:t> </a:t>
            </a:r>
            <a:r>
              <a:rPr lang="en-US" dirty="0" err="1" smtClean="0"/>
              <a:t>và</a:t>
            </a:r>
            <a:r>
              <a:rPr lang="en-US" dirty="0" smtClean="0"/>
              <a:t> </a:t>
            </a:r>
            <a:r>
              <a:rPr lang="en-US" dirty="0" err="1" smtClean="0"/>
              <a:t>dưới</a:t>
            </a:r>
            <a:r>
              <a:rPr lang="en-US" dirty="0" smtClean="0"/>
              <a:t> ,</a:t>
            </a:r>
            <a:r>
              <a:rPr lang="en-US" dirty="0" err="1" smtClean="0"/>
              <a:t>úp</a:t>
            </a:r>
            <a:r>
              <a:rPr lang="en-US" dirty="0" smtClean="0"/>
              <a:t> </a:t>
            </a:r>
            <a:r>
              <a:rPr lang="en-US" dirty="0" err="1" smtClean="0"/>
              <a:t>mặt</a:t>
            </a:r>
            <a:r>
              <a:rPr lang="en-US" dirty="0" smtClean="0"/>
              <a:t> </a:t>
            </a:r>
            <a:r>
              <a:rPr lang="en-US" dirty="0" err="1" smtClean="0"/>
              <a:t>phải</a:t>
            </a:r>
            <a:r>
              <a:rPr lang="en-US" dirty="0" smtClean="0"/>
              <a:t> </a:t>
            </a:r>
            <a:r>
              <a:rPr lang="en-US" dirty="0" err="1" smtClean="0"/>
              <a:t>vào</a:t>
            </a:r>
            <a:r>
              <a:rPr lang="en-US" dirty="0" smtClean="0"/>
              <a:t> </a:t>
            </a:r>
            <a:r>
              <a:rPr lang="en-US" dirty="0" err="1" smtClean="0"/>
              <a:t>nhau</a:t>
            </a:r>
            <a:endParaRPr lang="en-US" dirty="0" smtClean="0"/>
          </a:p>
          <a:p>
            <a:pPr marL="514350" indent="-514350">
              <a:buAutoNum type="arabicPeriod"/>
            </a:pPr>
            <a:r>
              <a:rPr lang="en-US" dirty="0" err="1" smtClean="0"/>
              <a:t>Đặt</a:t>
            </a:r>
            <a:r>
              <a:rPr lang="en-US" dirty="0" smtClean="0"/>
              <a:t> </a:t>
            </a:r>
            <a:r>
              <a:rPr lang="en-US" dirty="0" err="1" smtClean="0"/>
              <a:t>lá</a:t>
            </a:r>
            <a:r>
              <a:rPr lang="en-US" dirty="0" smtClean="0"/>
              <a:t> </a:t>
            </a:r>
            <a:r>
              <a:rPr lang="en-US" dirty="0" err="1" smtClean="0"/>
              <a:t>bâu</a:t>
            </a:r>
            <a:r>
              <a:rPr lang="en-US" dirty="0" smtClean="0"/>
              <a:t> </a:t>
            </a:r>
            <a:r>
              <a:rPr lang="en-US" dirty="0" err="1" smtClean="0"/>
              <a:t>vào</a:t>
            </a:r>
            <a:r>
              <a:rPr lang="en-US" dirty="0" smtClean="0"/>
              <a:t> </a:t>
            </a:r>
            <a:r>
              <a:rPr lang="en-US" dirty="0" err="1" smtClean="0"/>
              <a:t>bàn</a:t>
            </a:r>
            <a:r>
              <a:rPr lang="en-US" dirty="0" smtClean="0"/>
              <a:t> </a:t>
            </a:r>
            <a:r>
              <a:rPr lang="en-US" dirty="0" err="1" smtClean="0"/>
              <a:t>máy</a:t>
            </a:r>
            <a:endParaRPr lang="en-US" dirty="0" smtClean="0"/>
          </a:p>
          <a:p>
            <a:pPr marL="514350" indent="-514350">
              <a:buAutoNum type="arabicPeriod"/>
            </a:pPr>
            <a:r>
              <a:rPr lang="en-US" dirty="0" smtClean="0"/>
              <a:t>May </a:t>
            </a:r>
            <a:r>
              <a:rPr lang="en-US" dirty="0" err="1" smtClean="0"/>
              <a:t>lộn</a:t>
            </a:r>
            <a:r>
              <a:rPr lang="en-US" dirty="0" smtClean="0"/>
              <a:t> 2 </a:t>
            </a:r>
            <a:r>
              <a:rPr lang="en-US" dirty="0" err="1" smtClean="0"/>
              <a:t>lá</a:t>
            </a:r>
            <a:r>
              <a:rPr lang="en-US" dirty="0" smtClean="0"/>
              <a:t> </a:t>
            </a:r>
            <a:r>
              <a:rPr lang="en-US" dirty="0" err="1" smtClean="0"/>
              <a:t>bâu</a:t>
            </a:r>
            <a:endParaRPr lang="en-US" dirty="0" smtClean="0"/>
          </a:p>
          <a:p>
            <a:pPr marL="514350" indent="-514350">
              <a:buAutoNum type="arabicPeriod"/>
            </a:pPr>
            <a:r>
              <a:rPr lang="en-US" dirty="0" err="1" smtClean="0"/>
              <a:t>Lộn</a:t>
            </a:r>
            <a:r>
              <a:rPr lang="en-US" dirty="0" smtClean="0"/>
              <a:t> </a:t>
            </a:r>
            <a:r>
              <a:rPr lang="en-US" dirty="0" err="1" smtClean="0"/>
              <a:t>lá</a:t>
            </a:r>
            <a:r>
              <a:rPr lang="en-US" dirty="0" smtClean="0"/>
              <a:t> </a:t>
            </a:r>
            <a:r>
              <a:rPr lang="en-US" dirty="0" err="1" smtClean="0"/>
              <a:t>bâu</a:t>
            </a:r>
            <a:endParaRPr lang="en-US" dirty="0" smtClean="0"/>
          </a:p>
          <a:p>
            <a:pPr marL="514350" indent="-514350">
              <a:buAutoNum type="arabicPeriod"/>
            </a:pPr>
            <a:r>
              <a:rPr lang="en-US" dirty="0" err="1" smtClean="0"/>
              <a:t>Diễu</a:t>
            </a:r>
            <a:r>
              <a:rPr lang="en-US" dirty="0" smtClean="0"/>
              <a:t> </a:t>
            </a:r>
            <a:r>
              <a:rPr lang="en-US" dirty="0" err="1" smtClean="0"/>
              <a:t>lá</a:t>
            </a:r>
            <a:r>
              <a:rPr lang="en-US" dirty="0" smtClean="0"/>
              <a:t> </a:t>
            </a:r>
            <a:r>
              <a:rPr lang="en-US" dirty="0" err="1" smtClean="0"/>
              <a:t>bâu</a:t>
            </a:r>
            <a:endParaRPr lang="en-US" dirty="0" smtClean="0"/>
          </a:p>
          <a:p>
            <a:pPr marL="514350" indent="-514350">
              <a:buAutoNum type="arabicPeriod"/>
            </a:pPr>
            <a:r>
              <a:rPr lang="en-US" dirty="0" err="1" smtClean="0"/>
              <a:t>Cắt</a:t>
            </a:r>
            <a:r>
              <a:rPr lang="en-US" dirty="0" smtClean="0"/>
              <a:t> </a:t>
            </a:r>
            <a:r>
              <a:rPr lang="en-US" dirty="0" err="1" smtClean="0"/>
              <a:t>chỉ</a:t>
            </a:r>
            <a:endParaRPr lang="en-US" dirty="0" smtClean="0"/>
          </a:p>
          <a:p>
            <a:pPr marL="514350" indent="-514350">
              <a:buAutoNum type="arabicPeriod"/>
            </a:pPr>
            <a:r>
              <a:rPr lang="en-US" dirty="0" err="1" smtClean="0"/>
              <a:t>Lấy</a:t>
            </a:r>
            <a:r>
              <a:rPr lang="en-US" dirty="0" smtClean="0"/>
              <a:t> </a:t>
            </a:r>
            <a:r>
              <a:rPr lang="en-US" dirty="0" err="1" smtClean="0"/>
              <a:t>dấu</a:t>
            </a:r>
            <a:r>
              <a:rPr lang="en-US" dirty="0" smtClean="0"/>
              <a:t> </a:t>
            </a:r>
            <a:r>
              <a:rPr lang="en-US" dirty="0" err="1" smtClean="0"/>
              <a:t>tra</a:t>
            </a:r>
            <a:r>
              <a:rPr lang="en-US" dirty="0" smtClean="0"/>
              <a:t> </a:t>
            </a:r>
            <a:r>
              <a:rPr lang="en-US" dirty="0" err="1" smtClean="0"/>
              <a:t>bâu</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diamond(in)">
                                      <p:cBhvr>
                                        <p:cTn id="22" dur="2000"/>
                                        <p:tgtEl>
                                          <p:spTgt spid="3">
                                            <p:txEl>
                                              <p:pRg st="2" end="2"/>
                                            </p:txEl>
                                          </p:spTgt>
                                        </p:tgtEl>
                                      </p:cBhvr>
                                    </p:animEffect>
                                  </p:childTnLst>
                                </p:cTn>
                              </p:par>
                              <p:par>
                                <p:cTn id="23" presetID="8" presetClass="entr" presetSubtype="16"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diamond(in)">
                                      <p:cBhvr>
                                        <p:cTn id="25" dur="2000"/>
                                        <p:tgtEl>
                                          <p:spTgt spid="3">
                                            <p:txEl>
                                              <p:pRg st="3" end="3"/>
                                            </p:txEl>
                                          </p:spTgt>
                                        </p:tgtEl>
                                      </p:cBhvr>
                                    </p:animEffect>
                                  </p:childTnLst>
                                </p:cTn>
                              </p:par>
                              <p:par>
                                <p:cTn id="26" presetID="8" presetClass="entr" presetSubtype="16"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diamond(in)">
                                      <p:cBhvr>
                                        <p:cTn id="28" dur="2000"/>
                                        <p:tgtEl>
                                          <p:spTgt spid="3">
                                            <p:txEl>
                                              <p:pRg st="4" end="4"/>
                                            </p:txEl>
                                          </p:spTgt>
                                        </p:tgtEl>
                                      </p:cBhvr>
                                    </p:animEffect>
                                  </p:childTnLst>
                                </p:cTn>
                              </p:par>
                              <p:par>
                                <p:cTn id="29" presetID="8" presetClass="entr" presetSubtype="16"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diamond(in)">
                                      <p:cBhvr>
                                        <p:cTn id="31" dur="2000"/>
                                        <p:tgtEl>
                                          <p:spTgt spid="3">
                                            <p:txEl>
                                              <p:pRg st="5" end="5"/>
                                            </p:txEl>
                                          </p:spTgt>
                                        </p:tgtEl>
                                      </p:cBhvr>
                                    </p:animEffect>
                                  </p:childTnLst>
                                </p:cTn>
                              </p:par>
                              <p:par>
                                <p:cTn id="32" presetID="8" presetClass="entr" presetSubtype="16" fill="hold"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diamond(in)">
                                      <p:cBhvr>
                                        <p:cTn id="34" dur="2000"/>
                                        <p:tgtEl>
                                          <p:spTgt spid="3">
                                            <p:txEl>
                                              <p:pRg st="6" end="6"/>
                                            </p:txEl>
                                          </p:spTgt>
                                        </p:tgtEl>
                                      </p:cBhvr>
                                    </p:animEffect>
                                  </p:childTnLst>
                                </p:cTn>
                              </p:par>
                              <p:par>
                                <p:cTn id="35" presetID="8" presetClass="entr" presetSubtype="16"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diamond(in)">
                                      <p:cBhvr>
                                        <p:cTn id="37" dur="2000"/>
                                        <p:tgtEl>
                                          <p:spTgt spid="3">
                                            <p:txEl>
                                              <p:pRg st="7" end="7"/>
                                            </p:txEl>
                                          </p:spTgt>
                                        </p:tgtEl>
                                      </p:cBhvr>
                                    </p:animEffect>
                                  </p:childTnLst>
                                </p:cTn>
                              </p:par>
                              <p:par>
                                <p:cTn id="38" presetID="8" presetClass="entr" presetSubtype="16" fill="hold" nodeType="withEffect">
                                  <p:stCondLst>
                                    <p:cond delay="0"/>
                                  </p:stCondLst>
                                  <p:childTnLst>
                                    <p:set>
                                      <p:cBhvr>
                                        <p:cTn id="39" dur="1" fill="hold">
                                          <p:stCondLst>
                                            <p:cond delay="0"/>
                                          </p:stCondLst>
                                        </p:cTn>
                                        <p:tgtEl>
                                          <p:spTgt spid="3">
                                            <p:txEl>
                                              <p:pRg st="8" end="8"/>
                                            </p:txEl>
                                          </p:spTgt>
                                        </p:tgtEl>
                                        <p:attrNameLst>
                                          <p:attrName>style.visibility</p:attrName>
                                        </p:attrNameLst>
                                      </p:cBhvr>
                                      <p:to>
                                        <p:strVal val="visible"/>
                                      </p:to>
                                    </p:set>
                                    <p:animEffect transition="in" filter="diamond(in)">
                                      <p:cBhvr>
                                        <p:cTn id="40" dur="2000"/>
                                        <p:tgtEl>
                                          <p:spTgt spid="3">
                                            <p:txEl>
                                              <p:pRg st="8" end="8"/>
                                            </p:txEl>
                                          </p:spTgt>
                                        </p:tgtEl>
                                      </p:cBhvr>
                                    </p:animEffect>
                                  </p:childTnLst>
                                </p:cTn>
                              </p:par>
                              <p:par>
                                <p:cTn id="41" presetID="8" presetClass="entr" presetSubtype="16" fill="hold" nodeType="with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diamond(in)">
                                      <p:cBhvr>
                                        <p:cTn id="43"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838200"/>
            <a:ext cx="8229600" cy="5287963"/>
          </a:xfrm>
        </p:spPr>
        <p:txBody>
          <a:bodyPr>
            <a:normAutofit/>
          </a:bodyPr>
          <a:lstStyle/>
          <a:p>
            <a:pPr>
              <a:buNone/>
            </a:pPr>
            <a:r>
              <a:rPr lang="en-US" dirty="0" smtClean="0"/>
              <a:t>1.1 </a:t>
            </a:r>
            <a:r>
              <a:rPr lang="en-US" dirty="0" err="1" smtClean="0"/>
              <a:t>thao</a:t>
            </a:r>
            <a:r>
              <a:rPr lang="en-US" dirty="0" smtClean="0"/>
              <a:t> </a:t>
            </a:r>
            <a:r>
              <a:rPr lang="en-US" dirty="0" err="1" smtClean="0"/>
              <a:t>tác</a:t>
            </a:r>
            <a:r>
              <a:rPr lang="en-US" dirty="0" smtClean="0"/>
              <a:t> </a:t>
            </a:r>
            <a:r>
              <a:rPr lang="en-US" dirty="0" err="1" smtClean="0"/>
              <a:t>thừa</a:t>
            </a:r>
            <a:r>
              <a:rPr lang="en-US" dirty="0" smtClean="0"/>
              <a:t>:</a:t>
            </a:r>
          </a:p>
          <a:p>
            <a:pPr>
              <a:buNone/>
            </a:pPr>
            <a:r>
              <a:rPr lang="en-US" dirty="0" err="1" smtClean="0"/>
              <a:t>Là</a:t>
            </a:r>
            <a:r>
              <a:rPr lang="en-US" dirty="0" smtClean="0"/>
              <a:t> </a:t>
            </a:r>
            <a:r>
              <a:rPr lang="en-US" dirty="0" err="1" smtClean="0"/>
              <a:t>những</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không</a:t>
            </a:r>
            <a:r>
              <a:rPr lang="en-US" dirty="0" smtClean="0"/>
              <a:t> </a:t>
            </a:r>
            <a:r>
              <a:rPr lang="en-US" dirty="0" err="1" smtClean="0"/>
              <a:t>tạo</a:t>
            </a:r>
            <a:r>
              <a:rPr lang="en-US" dirty="0" smtClean="0"/>
              <a:t> </a:t>
            </a:r>
            <a:r>
              <a:rPr lang="en-US" dirty="0" err="1" smtClean="0"/>
              <a:t>ra</a:t>
            </a:r>
            <a:r>
              <a:rPr lang="en-US" dirty="0" smtClean="0"/>
              <a:t> </a:t>
            </a:r>
            <a:r>
              <a:rPr lang="en-US" dirty="0" err="1" smtClean="0"/>
              <a:t>giá</a:t>
            </a:r>
            <a:r>
              <a:rPr lang="en-US" dirty="0" smtClean="0"/>
              <a:t> </a:t>
            </a:r>
            <a:r>
              <a:rPr lang="en-US" dirty="0" err="1" smtClean="0"/>
              <a:t>trị</a:t>
            </a:r>
            <a:r>
              <a:rPr lang="en-US" dirty="0" smtClean="0"/>
              <a:t> </a:t>
            </a:r>
            <a:r>
              <a:rPr lang="en-US" dirty="0" err="1" smtClean="0"/>
              <a:t>gia</a:t>
            </a:r>
            <a:r>
              <a:rPr lang="en-US" dirty="0" smtClean="0"/>
              <a:t> </a:t>
            </a:r>
            <a:r>
              <a:rPr lang="en-US" dirty="0" err="1" smtClean="0"/>
              <a:t>tăng</a:t>
            </a:r>
            <a:r>
              <a:rPr lang="en-US" dirty="0" smtClean="0"/>
              <a:t>.</a:t>
            </a:r>
          </a:p>
          <a:p>
            <a:pPr>
              <a:buNone/>
            </a:pPr>
            <a:r>
              <a:rPr lang="en-US" dirty="0" err="1" smtClean="0"/>
              <a:t>Nguyên</a:t>
            </a:r>
            <a:r>
              <a:rPr lang="en-US" dirty="0" smtClean="0"/>
              <a:t> </a:t>
            </a:r>
            <a:r>
              <a:rPr lang="en-US" dirty="0" err="1" smtClean="0"/>
              <a:t>nhân</a:t>
            </a:r>
            <a:r>
              <a:rPr lang="en-US" dirty="0" smtClean="0"/>
              <a:t>:</a:t>
            </a:r>
          </a:p>
          <a:p>
            <a:pPr>
              <a:buFontTx/>
              <a:buChar char="-"/>
            </a:pPr>
            <a:r>
              <a:rPr lang="en-US" dirty="0" smtClean="0"/>
              <a:t>Do </a:t>
            </a:r>
            <a:r>
              <a:rPr lang="en-US" dirty="0" err="1" smtClean="0"/>
              <a:t>thói</a:t>
            </a:r>
            <a:r>
              <a:rPr lang="en-US" dirty="0" smtClean="0"/>
              <a:t> </a:t>
            </a:r>
            <a:r>
              <a:rPr lang="en-US" dirty="0" err="1" smtClean="0"/>
              <a:t>quen</a:t>
            </a:r>
            <a:endParaRPr lang="en-US" dirty="0" smtClean="0"/>
          </a:p>
          <a:p>
            <a:pPr>
              <a:buFontTx/>
              <a:buChar char="-"/>
            </a:pPr>
            <a:r>
              <a:rPr lang="en-US" dirty="0" smtClean="0"/>
              <a:t>Do </a:t>
            </a:r>
            <a:r>
              <a:rPr lang="en-US" dirty="0" err="1" smtClean="0"/>
              <a:t>môi</a:t>
            </a:r>
            <a:r>
              <a:rPr lang="en-US" dirty="0" smtClean="0"/>
              <a:t> </a:t>
            </a:r>
            <a:r>
              <a:rPr lang="en-US" dirty="0" err="1" smtClean="0"/>
              <a:t>trường</a:t>
            </a:r>
            <a:r>
              <a:rPr lang="en-US" dirty="0" smtClean="0"/>
              <a:t> </a:t>
            </a:r>
            <a:r>
              <a:rPr lang="en-US" dirty="0" err="1" smtClean="0"/>
              <a:t>làm</a:t>
            </a:r>
            <a:r>
              <a:rPr lang="en-US" dirty="0" smtClean="0"/>
              <a:t> </a:t>
            </a:r>
            <a:r>
              <a:rPr lang="en-US" dirty="0" err="1" smtClean="0"/>
              <a:t>việc</a:t>
            </a:r>
            <a:endParaRPr lang="en-US" dirty="0" smtClean="0"/>
          </a:p>
          <a:p>
            <a:pPr>
              <a:buFontTx/>
              <a:buChar char="-"/>
            </a:pPr>
            <a:r>
              <a:rPr lang="en-US" dirty="0" err="1" smtClean="0"/>
              <a:t>Bị</a:t>
            </a:r>
            <a:r>
              <a:rPr lang="en-US" dirty="0" smtClean="0"/>
              <a:t> </a:t>
            </a:r>
            <a:r>
              <a:rPr lang="en-US" dirty="0" err="1" smtClean="0"/>
              <a:t>hướng</a:t>
            </a:r>
            <a:r>
              <a:rPr lang="en-US" dirty="0" smtClean="0"/>
              <a:t> </a:t>
            </a:r>
            <a:r>
              <a:rPr lang="en-US" dirty="0" err="1" smtClean="0"/>
              <a:t>dẫn</a:t>
            </a:r>
            <a:r>
              <a:rPr lang="en-US" dirty="0" smtClean="0"/>
              <a:t> </a:t>
            </a:r>
            <a:r>
              <a:rPr lang="en-US" dirty="0" err="1" smtClean="0"/>
              <a:t>sai</a:t>
            </a:r>
            <a:endParaRPr lang="en-US" dirty="0" smtClean="0"/>
          </a:p>
          <a:p>
            <a:pPr>
              <a:buFontTx/>
              <a:buChar char="-"/>
            </a:pPr>
            <a:r>
              <a:rPr lang="en-US" dirty="0" err="1" smtClean="0"/>
              <a:t>Những</a:t>
            </a:r>
            <a:r>
              <a:rPr lang="en-US" dirty="0" smtClean="0"/>
              <a:t> </a:t>
            </a:r>
            <a:r>
              <a:rPr lang="en-US" dirty="0" err="1" smtClean="0"/>
              <a:t>đặc</a:t>
            </a:r>
            <a:r>
              <a:rPr lang="en-US" dirty="0" smtClean="0"/>
              <a:t> </a:t>
            </a:r>
            <a:r>
              <a:rPr lang="en-US" dirty="0" err="1" smtClean="0"/>
              <a:t>điểm</a:t>
            </a:r>
            <a:r>
              <a:rPr lang="en-US" dirty="0" smtClean="0"/>
              <a:t> </a:t>
            </a:r>
            <a:r>
              <a:rPr lang="en-US" dirty="0" err="1" smtClean="0"/>
              <a:t>cá</a:t>
            </a:r>
            <a:r>
              <a:rPr lang="en-US" dirty="0" smtClean="0"/>
              <a:t> </a:t>
            </a:r>
            <a:r>
              <a:rPr lang="en-US" dirty="0" err="1" smtClean="0"/>
              <a:t>nhân</a:t>
            </a:r>
            <a:r>
              <a:rPr lang="en-US" dirty="0" smtClean="0"/>
              <a:t> </a:t>
            </a:r>
            <a:r>
              <a:rPr lang="en-US" dirty="0" err="1" smtClean="0"/>
              <a:t>của</a:t>
            </a:r>
            <a:r>
              <a:rPr lang="en-US" dirty="0" smtClean="0"/>
              <a:t> </a:t>
            </a:r>
            <a:r>
              <a:rPr lang="en-US" dirty="0" err="1" smtClean="0"/>
              <a:t>người</a:t>
            </a:r>
            <a:r>
              <a:rPr lang="en-US" dirty="0" smtClean="0"/>
              <a:t> </a:t>
            </a:r>
            <a:r>
              <a:rPr lang="en-US" dirty="0" err="1" smtClean="0"/>
              <a:t>công</a:t>
            </a:r>
            <a:r>
              <a:rPr lang="en-US" dirty="0" smtClean="0"/>
              <a:t> </a:t>
            </a:r>
            <a:r>
              <a:rPr lang="en-US" dirty="0" err="1" smtClean="0"/>
              <a:t>nhân</a:t>
            </a:r>
            <a:endParaRPr lang="en-US" dirty="0" smtClean="0"/>
          </a:p>
          <a:p>
            <a:pPr>
              <a:buFontTx/>
              <a:buChar char="-"/>
            </a:pPr>
            <a:r>
              <a:rPr lang="en-US" dirty="0" err="1" smtClean="0"/>
              <a:t>Khả</a:t>
            </a:r>
            <a:r>
              <a:rPr lang="en-US" dirty="0" smtClean="0"/>
              <a:t> </a:t>
            </a:r>
            <a:r>
              <a:rPr lang="en-US" dirty="0" err="1" smtClean="0"/>
              <a:t>năng</a:t>
            </a:r>
            <a:r>
              <a:rPr lang="en-US" dirty="0" smtClean="0"/>
              <a:t> </a:t>
            </a:r>
            <a:r>
              <a:rPr lang="en-US" dirty="0" err="1" smtClean="0"/>
              <a:t>và</a:t>
            </a:r>
            <a:r>
              <a:rPr lang="en-US" dirty="0" smtClean="0"/>
              <a:t> </a:t>
            </a:r>
            <a:r>
              <a:rPr lang="en-US" dirty="0" err="1" smtClean="0"/>
              <a:t>trình</a:t>
            </a:r>
            <a:r>
              <a:rPr lang="en-US" dirty="0" smtClean="0"/>
              <a:t> </a:t>
            </a:r>
            <a:r>
              <a:rPr lang="en-US" dirty="0" err="1" smtClean="0"/>
              <a:t>độ</a:t>
            </a:r>
            <a:r>
              <a:rPr lang="en-US" dirty="0" smtClean="0"/>
              <a:t> </a:t>
            </a:r>
            <a:r>
              <a:rPr lang="en-US" dirty="0" err="1" smtClean="0"/>
              <a:t>tiếp</a:t>
            </a:r>
            <a:r>
              <a:rPr lang="en-US" dirty="0" smtClean="0"/>
              <a:t> </a:t>
            </a:r>
            <a:r>
              <a:rPr lang="en-US" dirty="0" err="1" smtClean="0"/>
              <a:t>thu</a:t>
            </a:r>
            <a:r>
              <a:rPr lang="en-US" dirty="0" smtClean="0"/>
              <a:t> </a:t>
            </a:r>
            <a:r>
              <a:rPr lang="en-US" dirty="0" err="1" smtClean="0"/>
              <a:t>khác</a:t>
            </a:r>
            <a:r>
              <a:rPr lang="en-US" dirty="0" smtClean="0"/>
              <a:t> </a:t>
            </a:r>
            <a:r>
              <a:rPr lang="en-US" dirty="0" err="1" smtClean="0"/>
              <a:t>nhau</a:t>
            </a:r>
            <a:r>
              <a:rPr lang="en-US" dirty="0" smtClean="0"/>
              <a:t> </a:t>
            </a:r>
            <a:r>
              <a:rPr lang="en-US" dirty="0" err="1" smtClean="0"/>
              <a:t>của</a:t>
            </a:r>
            <a:r>
              <a:rPr lang="en-US" dirty="0" smtClean="0"/>
              <a:t> </a:t>
            </a:r>
            <a:r>
              <a:rPr lang="en-US" dirty="0" err="1" smtClean="0"/>
              <a:t>mỗi</a:t>
            </a:r>
            <a:r>
              <a:rPr lang="en-US" dirty="0" smtClean="0"/>
              <a:t> </a:t>
            </a:r>
            <a:r>
              <a:rPr lang="en-US" dirty="0" err="1" smtClean="0"/>
              <a:t>công</a:t>
            </a:r>
            <a:r>
              <a:rPr lang="en-US" dirty="0" smtClean="0"/>
              <a:t> </a:t>
            </a:r>
            <a:r>
              <a:rPr lang="en-US" dirty="0" err="1" smtClean="0"/>
              <a:t>nhân</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blinds(horizontal)">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box(in)">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8" presetClass="entr" presetSubtype="16"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diamond(in)">
                                      <p:cBhvr>
                                        <p:cTn id="33" dur="2000"/>
                                        <p:tgtEl>
                                          <p:spTgt spid="3">
                                            <p:txEl>
                                              <p:pRg st="5" end="5"/>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7" presetClass="entr" presetSubtype="4" fill="hold"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 calcmode="lin" valueType="num">
                                      <p:cBhvr additive="base">
                                        <p:cTn id="38"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 calcmode="lin" valueType="num">
                                      <p:cBhvr additive="base">
                                        <p:cTn id="44"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514350" indent="-514350">
              <a:buAutoNum type="arabicPeriod"/>
            </a:pPr>
            <a:r>
              <a:rPr lang="en-US" dirty="0" smtClean="0"/>
              <a:t>2 </a:t>
            </a:r>
            <a:r>
              <a:rPr lang="en-US" dirty="0" err="1" smtClean="0"/>
              <a:t>Thao</a:t>
            </a:r>
            <a:r>
              <a:rPr lang="en-US" dirty="0" smtClean="0"/>
              <a:t> </a:t>
            </a:r>
            <a:r>
              <a:rPr lang="en-US" dirty="0" err="1" smtClean="0"/>
              <a:t>tác</a:t>
            </a:r>
            <a:r>
              <a:rPr lang="en-US" dirty="0" smtClean="0"/>
              <a:t> </a:t>
            </a:r>
            <a:r>
              <a:rPr lang="en-US" dirty="0" err="1" smtClean="0"/>
              <a:t>tạo</a:t>
            </a:r>
            <a:r>
              <a:rPr lang="en-US" dirty="0" smtClean="0"/>
              <a:t> </a:t>
            </a:r>
            <a:r>
              <a:rPr lang="en-US" dirty="0" err="1" smtClean="0"/>
              <a:t>nên</a:t>
            </a:r>
            <a:r>
              <a:rPr lang="en-US" dirty="0" smtClean="0"/>
              <a:t> </a:t>
            </a:r>
            <a:r>
              <a:rPr lang="en-US" dirty="0" err="1" smtClean="0"/>
              <a:t>giá</a:t>
            </a:r>
            <a:r>
              <a:rPr lang="en-US" dirty="0" smtClean="0"/>
              <a:t> </a:t>
            </a:r>
            <a:r>
              <a:rPr lang="en-US" dirty="0" err="1" smtClean="0"/>
              <a:t>trị</a:t>
            </a:r>
            <a:r>
              <a:rPr lang="en-US" dirty="0" smtClean="0"/>
              <a:t> </a:t>
            </a:r>
            <a:r>
              <a:rPr lang="en-US" dirty="0" err="1" smtClean="0"/>
              <a:t>sản</a:t>
            </a:r>
            <a:r>
              <a:rPr lang="en-US" dirty="0" smtClean="0"/>
              <a:t> </a:t>
            </a:r>
            <a:r>
              <a:rPr lang="en-US" dirty="0" err="1" smtClean="0"/>
              <a:t>phẩm</a:t>
            </a:r>
            <a:endParaRPr lang="en-US" dirty="0" smtClean="0"/>
          </a:p>
          <a:p>
            <a:pPr marL="514350" indent="-514350">
              <a:buNone/>
            </a:pPr>
            <a:r>
              <a:rPr lang="en-US" b="1" i="1" dirty="0" err="1" smtClean="0"/>
              <a:t>Hợp</a:t>
            </a:r>
            <a:r>
              <a:rPr lang="en-US" b="1" i="1" dirty="0" smtClean="0"/>
              <a:t> </a:t>
            </a:r>
            <a:r>
              <a:rPr lang="en-US" b="1" i="1" dirty="0" err="1" smtClean="0"/>
              <a:t>lý</a:t>
            </a:r>
            <a:r>
              <a:rPr lang="en-US" b="1" i="1" dirty="0" smtClean="0"/>
              <a:t> </a:t>
            </a:r>
            <a:r>
              <a:rPr lang="en-US" b="1" i="1" dirty="0" err="1" smtClean="0"/>
              <a:t>hóa</a:t>
            </a:r>
            <a:r>
              <a:rPr lang="en-US" b="1" i="1" dirty="0" smtClean="0"/>
              <a:t> </a:t>
            </a:r>
            <a:r>
              <a:rPr lang="en-US" b="1" i="1" dirty="0" err="1" smtClean="0"/>
              <a:t>thao</a:t>
            </a:r>
            <a:r>
              <a:rPr lang="en-US" b="1" i="1" dirty="0" smtClean="0"/>
              <a:t> </a:t>
            </a:r>
            <a:r>
              <a:rPr lang="en-US" b="1" i="1" dirty="0" err="1" smtClean="0"/>
              <a:t>tác</a:t>
            </a:r>
            <a:r>
              <a:rPr lang="en-US" b="1" i="1" dirty="0" smtClean="0"/>
              <a:t> </a:t>
            </a:r>
            <a:r>
              <a:rPr lang="en-US" b="1" i="1" dirty="0" err="1" smtClean="0"/>
              <a:t>phải</a:t>
            </a:r>
            <a:r>
              <a:rPr lang="en-US" b="1" i="1" dirty="0" smtClean="0"/>
              <a:t> </a:t>
            </a:r>
            <a:r>
              <a:rPr lang="en-US" b="1" i="1" dirty="0" err="1" smtClean="0"/>
              <a:t>đảm</a:t>
            </a:r>
            <a:r>
              <a:rPr lang="en-US" b="1" i="1" dirty="0" smtClean="0"/>
              <a:t> </a:t>
            </a:r>
            <a:r>
              <a:rPr lang="en-US" b="1" i="1" dirty="0" err="1" smtClean="0"/>
              <a:t>bảo</a:t>
            </a:r>
            <a:r>
              <a:rPr lang="en-US" dirty="0" smtClean="0"/>
              <a:t>:</a:t>
            </a:r>
          </a:p>
          <a:p>
            <a:pPr marL="514350" indent="-514350">
              <a:buFontTx/>
              <a:buChar char="-"/>
            </a:pPr>
            <a:r>
              <a:rPr lang="en-US" dirty="0" err="1" smtClean="0"/>
              <a:t>Thời</a:t>
            </a:r>
            <a:r>
              <a:rPr lang="en-US" dirty="0" smtClean="0"/>
              <a:t> </a:t>
            </a:r>
            <a:r>
              <a:rPr lang="en-US" dirty="0" err="1" smtClean="0"/>
              <a:t>gian</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nhỏ</a:t>
            </a:r>
            <a:endParaRPr lang="en-US" dirty="0" smtClean="0"/>
          </a:p>
          <a:p>
            <a:pPr marL="514350" indent="-514350">
              <a:buFontTx/>
              <a:buChar char="-"/>
            </a:pPr>
            <a:r>
              <a:rPr lang="en-US" dirty="0" err="1" smtClean="0"/>
              <a:t>Nỗ</a:t>
            </a:r>
            <a:r>
              <a:rPr lang="en-US" dirty="0" smtClean="0"/>
              <a:t> </a:t>
            </a:r>
            <a:r>
              <a:rPr lang="en-US" dirty="0" err="1" smtClean="0"/>
              <a:t>lực</a:t>
            </a:r>
            <a:r>
              <a:rPr lang="en-US" dirty="0" smtClean="0"/>
              <a:t> </a:t>
            </a:r>
            <a:r>
              <a:rPr lang="en-US" dirty="0" err="1" smtClean="0"/>
              <a:t>làm</a:t>
            </a:r>
            <a:r>
              <a:rPr lang="en-US" dirty="0" smtClean="0"/>
              <a:t> </a:t>
            </a:r>
            <a:r>
              <a:rPr lang="en-US" dirty="0" err="1" smtClean="0"/>
              <a:t>việc</a:t>
            </a:r>
            <a:r>
              <a:rPr lang="en-US" dirty="0" smtClean="0"/>
              <a:t> </a:t>
            </a:r>
            <a:r>
              <a:rPr lang="en-US" dirty="0" err="1" smtClean="0"/>
              <a:t>của</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nhỏ</a:t>
            </a:r>
            <a:endParaRPr lang="en-US" dirty="0" smtClean="0"/>
          </a:p>
          <a:p>
            <a:pPr marL="514350" indent="-514350">
              <a:buFontTx/>
              <a:buChar char="-"/>
            </a:pPr>
            <a:r>
              <a:rPr lang="en-US" dirty="0" err="1" smtClean="0"/>
              <a:t>Giảm</a:t>
            </a:r>
            <a:r>
              <a:rPr lang="en-US" dirty="0" smtClean="0"/>
              <a:t> </a:t>
            </a:r>
            <a:r>
              <a:rPr lang="en-US" dirty="0" err="1" smtClean="0"/>
              <a:t>thiểu</a:t>
            </a:r>
            <a:r>
              <a:rPr lang="en-US" dirty="0" smtClean="0"/>
              <a:t> </a:t>
            </a:r>
            <a:r>
              <a:rPr lang="en-US" dirty="0" err="1" smtClean="0"/>
              <a:t>những</a:t>
            </a:r>
            <a:r>
              <a:rPr lang="en-US" dirty="0" smtClean="0"/>
              <a:t> </a:t>
            </a:r>
            <a:r>
              <a:rPr lang="en-US" dirty="0" err="1" smtClean="0"/>
              <a:t>ảnh</a:t>
            </a:r>
            <a:r>
              <a:rPr lang="en-US" dirty="0" smtClean="0"/>
              <a:t> </a:t>
            </a:r>
            <a:r>
              <a:rPr lang="en-US" dirty="0" err="1" smtClean="0"/>
              <a:t>hưởng</a:t>
            </a:r>
            <a:r>
              <a:rPr lang="en-US" dirty="0" smtClean="0"/>
              <a:t> </a:t>
            </a:r>
            <a:r>
              <a:rPr lang="en-US" dirty="0" err="1" smtClean="0"/>
              <a:t>lâu</a:t>
            </a:r>
            <a:r>
              <a:rPr lang="en-US" dirty="0" smtClean="0"/>
              <a:t> </a:t>
            </a:r>
            <a:r>
              <a:rPr lang="en-US" dirty="0" err="1" smtClean="0"/>
              <a:t>dài</a:t>
            </a:r>
            <a:r>
              <a:rPr lang="en-US" dirty="0" smtClean="0"/>
              <a:t> </a:t>
            </a:r>
            <a:r>
              <a:rPr lang="en-US" dirty="0" err="1" smtClean="0"/>
              <a:t>đến</a:t>
            </a:r>
            <a:r>
              <a:rPr lang="en-US" dirty="0" smtClean="0"/>
              <a:t> </a:t>
            </a:r>
            <a:r>
              <a:rPr lang="en-US" dirty="0" err="1" smtClean="0"/>
              <a:t>người</a:t>
            </a:r>
            <a:r>
              <a:rPr lang="en-US" dirty="0" smtClean="0"/>
              <a:t> </a:t>
            </a:r>
            <a:r>
              <a:rPr lang="en-US" dirty="0" err="1" smtClean="0"/>
              <a:t>công</a:t>
            </a:r>
            <a:r>
              <a:rPr lang="en-US" dirty="0" smtClean="0"/>
              <a:t> </a:t>
            </a:r>
            <a:r>
              <a:rPr lang="en-US" dirty="0" err="1" smtClean="0"/>
              <a:t>nhân</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diamond(in)">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diamond(in)">
                                      <p:cBhvr>
                                        <p:cTn id="23" dur="20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buFontTx/>
              <a:buChar char="-"/>
            </a:pPr>
            <a:r>
              <a:rPr lang="en-US" dirty="0" err="1" smtClean="0"/>
              <a:t>Sử</a:t>
            </a:r>
            <a:r>
              <a:rPr lang="en-US" dirty="0" smtClean="0"/>
              <a:t> </a:t>
            </a:r>
            <a:r>
              <a:rPr lang="en-US" dirty="0" err="1" smtClean="0"/>
              <a:t>dụng</a:t>
            </a:r>
            <a:r>
              <a:rPr lang="en-US" dirty="0" smtClean="0"/>
              <a:t> </a:t>
            </a:r>
            <a:r>
              <a:rPr lang="en-US" dirty="0" err="1" smtClean="0"/>
              <a:t>chu</a:t>
            </a:r>
            <a:r>
              <a:rPr lang="en-US" dirty="0" smtClean="0"/>
              <a:t> </a:t>
            </a:r>
            <a:r>
              <a:rPr lang="en-US" dirty="0" err="1" smtClean="0"/>
              <a:t>kỳ</a:t>
            </a:r>
            <a:r>
              <a:rPr lang="en-US" dirty="0" smtClean="0"/>
              <a:t> </a:t>
            </a:r>
            <a:r>
              <a:rPr lang="en-US" dirty="0" err="1" smtClean="0"/>
              <a:t>làm</a:t>
            </a:r>
            <a:r>
              <a:rPr lang="en-US" dirty="0" smtClean="0"/>
              <a:t> </a:t>
            </a:r>
            <a:r>
              <a:rPr lang="en-US" dirty="0" err="1" smtClean="0"/>
              <a:t>việc</a:t>
            </a:r>
            <a:r>
              <a:rPr lang="en-US" dirty="0" smtClean="0"/>
              <a:t> ,</a:t>
            </a:r>
            <a:r>
              <a:rPr lang="en-US" dirty="0" err="1" smtClean="0"/>
              <a:t>nghỉ</a:t>
            </a:r>
            <a:r>
              <a:rPr lang="en-US" dirty="0" smtClean="0"/>
              <a:t> </a:t>
            </a:r>
            <a:r>
              <a:rPr lang="en-US" dirty="0" err="1" smtClean="0"/>
              <a:t>ngắn</a:t>
            </a:r>
            <a:r>
              <a:rPr lang="en-US" dirty="0" smtClean="0"/>
              <a:t>, </a:t>
            </a:r>
            <a:r>
              <a:rPr lang="en-US" dirty="0" err="1" smtClean="0"/>
              <a:t>hoặc</a:t>
            </a:r>
            <a:r>
              <a:rPr lang="en-US" dirty="0" smtClean="0"/>
              <a:t> </a:t>
            </a:r>
            <a:r>
              <a:rPr lang="en-US" dirty="0" err="1" smtClean="0"/>
              <a:t>thường</a:t>
            </a:r>
            <a:r>
              <a:rPr lang="en-US" dirty="0" smtClean="0"/>
              <a:t> </a:t>
            </a:r>
            <a:r>
              <a:rPr lang="en-US" dirty="0" err="1" smtClean="0"/>
              <a:t>xuyên</a:t>
            </a:r>
            <a:r>
              <a:rPr lang="en-US" dirty="0" smtClean="0"/>
              <a:t>.</a:t>
            </a:r>
          </a:p>
          <a:p>
            <a:pPr>
              <a:buFontTx/>
              <a:buChar char="-"/>
            </a:pPr>
            <a:r>
              <a:rPr lang="en-US" dirty="0" err="1" smtClean="0"/>
              <a:t>Đồng</a:t>
            </a:r>
            <a:r>
              <a:rPr lang="en-US" dirty="0" smtClean="0"/>
              <a:t> </a:t>
            </a:r>
            <a:r>
              <a:rPr lang="en-US" dirty="0" err="1" smtClean="0"/>
              <a:t>thời</a:t>
            </a:r>
            <a:r>
              <a:rPr lang="en-US" dirty="0" smtClean="0"/>
              <a:t> </a:t>
            </a:r>
            <a:r>
              <a:rPr lang="en-US" dirty="0" err="1" smtClean="0"/>
              <a:t>bắt</a:t>
            </a:r>
            <a:r>
              <a:rPr lang="en-US" dirty="0" smtClean="0"/>
              <a:t> </a:t>
            </a:r>
            <a:r>
              <a:rPr lang="en-US" dirty="0" err="1" smtClean="0"/>
              <a:t>đầu</a:t>
            </a:r>
            <a:r>
              <a:rPr lang="en-US" dirty="0" smtClean="0"/>
              <a:t> </a:t>
            </a:r>
            <a:r>
              <a:rPr lang="en-US" dirty="0" err="1" smtClean="0"/>
              <a:t>và</a:t>
            </a:r>
            <a:r>
              <a:rPr lang="en-US" dirty="0" smtClean="0"/>
              <a:t> </a:t>
            </a:r>
            <a:r>
              <a:rPr lang="en-US" dirty="0" err="1" smtClean="0"/>
              <a:t>kết</a:t>
            </a:r>
            <a:r>
              <a:rPr lang="en-US" dirty="0" smtClean="0"/>
              <a:t> </a:t>
            </a:r>
            <a:r>
              <a:rPr lang="en-US" dirty="0" err="1" smtClean="0"/>
              <a:t>thúc</a:t>
            </a:r>
            <a:r>
              <a:rPr lang="en-US" dirty="0" smtClean="0"/>
              <a:t> </a:t>
            </a:r>
            <a:r>
              <a:rPr lang="en-US" dirty="0" err="1" smtClean="0"/>
              <a:t>bằng</a:t>
            </a:r>
            <a:r>
              <a:rPr lang="en-US" dirty="0" smtClean="0"/>
              <a:t> 2 </a:t>
            </a:r>
            <a:r>
              <a:rPr lang="en-US" dirty="0" err="1" smtClean="0"/>
              <a:t>tay</a:t>
            </a:r>
            <a:r>
              <a:rPr lang="en-US" dirty="0" smtClean="0"/>
              <a:t> </a:t>
            </a:r>
            <a:r>
              <a:rPr lang="en-US" dirty="0" err="1" smtClean="0"/>
              <a:t>để</a:t>
            </a:r>
            <a:r>
              <a:rPr lang="en-US" dirty="0" smtClean="0"/>
              <a:t> </a:t>
            </a:r>
            <a:r>
              <a:rPr lang="en-US" dirty="0" err="1" smtClean="0"/>
              <a:t>tránh</a:t>
            </a:r>
            <a:r>
              <a:rPr lang="en-US" dirty="0" smtClean="0"/>
              <a:t> </a:t>
            </a:r>
            <a:r>
              <a:rPr lang="en-US" dirty="0" err="1" smtClean="0"/>
              <a:t>đòi</a:t>
            </a:r>
            <a:r>
              <a:rPr lang="en-US" dirty="0" smtClean="0"/>
              <a:t> </a:t>
            </a:r>
            <a:r>
              <a:rPr lang="en-US" dirty="0" err="1" smtClean="0"/>
              <a:t>hỏi</a:t>
            </a:r>
            <a:r>
              <a:rPr lang="en-US" dirty="0" smtClean="0"/>
              <a:t> 1 </a:t>
            </a:r>
            <a:r>
              <a:rPr lang="en-US" dirty="0" err="1" smtClean="0"/>
              <a:t>sự</a:t>
            </a:r>
            <a:r>
              <a:rPr lang="en-US" dirty="0" smtClean="0"/>
              <a:t> </a:t>
            </a:r>
            <a:r>
              <a:rPr lang="en-US" dirty="0" err="1" smtClean="0"/>
              <a:t>cố</a:t>
            </a:r>
            <a:r>
              <a:rPr lang="en-US" dirty="0" smtClean="0"/>
              <a:t> </a:t>
            </a:r>
            <a:r>
              <a:rPr lang="en-US" dirty="0" err="1" smtClean="0"/>
              <a:t>gắng</a:t>
            </a:r>
            <a:r>
              <a:rPr lang="en-US" dirty="0" smtClean="0"/>
              <a:t> </a:t>
            </a:r>
            <a:r>
              <a:rPr lang="en-US" dirty="0" err="1" smtClean="0"/>
              <a:t>thần</a:t>
            </a:r>
            <a:r>
              <a:rPr lang="en-US" dirty="0" smtClean="0"/>
              <a:t> </a:t>
            </a:r>
            <a:r>
              <a:rPr lang="en-US" dirty="0" err="1" smtClean="0"/>
              <a:t>kinh</a:t>
            </a:r>
            <a:r>
              <a:rPr lang="en-US" dirty="0" smtClean="0"/>
              <a:t> </a:t>
            </a:r>
            <a:r>
              <a:rPr lang="en-US" dirty="0" err="1" smtClean="0"/>
              <a:t>đặc</a:t>
            </a:r>
            <a:r>
              <a:rPr lang="en-US" dirty="0" smtClean="0"/>
              <a:t> </a:t>
            </a:r>
            <a:r>
              <a:rPr lang="en-US" dirty="0" err="1" smtClean="0"/>
              <a:t>biệt</a:t>
            </a:r>
            <a:r>
              <a:rPr lang="en-US" dirty="0" smtClean="0"/>
              <a:t> </a:t>
            </a:r>
            <a:r>
              <a:rPr lang="en-US" dirty="0" err="1" smtClean="0"/>
              <a:t>nào</a:t>
            </a:r>
            <a:r>
              <a:rPr lang="en-US" dirty="0" smtClean="0"/>
              <a:t>.</a:t>
            </a:r>
          </a:p>
          <a:p>
            <a:pPr>
              <a:buFontTx/>
              <a:buChar char="-"/>
            </a:pPr>
            <a:r>
              <a:rPr lang="en-US" dirty="0" err="1" smtClean="0"/>
              <a:t>Hoạt</a:t>
            </a:r>
            <a:r>
              <a:rPr lang="en-US" dirty="0" smtClean="0"/>
              <a:t> </a:t>
            </a:r>
            <a:r>
              <a:rPr lang="en-US" dirty="0" err="1" smtClean="0"/>
              <a:t>động</a:t>
            </a:r>
            <a:r>
              <a:rPr lang="en-US" dirty="0" smtClean="0"/>
              <a:t> </a:t>
            </a:r>
            <a:r>
              <a:rPr lang="en-US" dirty="0" err="1" smtClean="0"/>
              <a:t>của</a:t>
            </a:r>
            <a:r>
              <a:rPr lang="en-US" dirty="0" smtClean="0"/>
              <a:t> 2 </a:t>
            </a:r>
            <a:r>
              <a:rPr lang="en-US" dirty="0" err="1" smtClean="0"/>
              <a:t>cánh</a:t>
            </a:r>
            <a:r>
              <a:rPr lang="en-US" dirty="0" smtClean="0"/>
              <a:t> </a:t>
            </a:r>
            <a:r>
              <a:rPr lang="en-US" dirty="0" err="1" smtClean="0"/>
              <a:t>tay</a:t>
            </a:r>
            <a:r>
              <a:rPr lang="en-US" dirty="0" smtClean="0"/>
              <a:t> </a:t>
            </a:r>
            <a:r>
              <a:rPr lang="en-US" dirty="0" err="1" smtClean="0"/>
              <a:t>nên</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cân</a:t>
            </a:r>
            <a:r>
              <a:rPr lang="en-US" dirty="0" smtClean="0"/>
              <a:t> </a:t>
            </a:r>
            <a:r>
              <a:rPr lang="en-US" dirty="0" err="1" smtClean="0"/>
              <a:t>đối</a:t>
            </a:r>
            <a:r>
              <a:rPr lang="en-US" dirty="0" smtClean="0"/>
              <a:t>, </a:t>
            </a:r>
            <a:r>
              <a:rPr lang="en-US" dirty="0" err="1" smtClean="0"/>
              <a:t>đồng</a:t>
            </a:r>
            <a:r>
              <a:rPr lang="en-US" dirty="0" smtClean="0"/>
              <a:t> </a:t>
            </a:r>
            <a:r>
              <a:rPr lang="en-US" dirty="0" err="1" smtClean="0"/>
              <a:t>thời</a:t>
            </a:r>
            <a:endParaRPr lang="en-US" dirty="0" smtClean="0"/>
          </a:p>
          <a:p>
            <a:pPr>
              <a:buFontTx/>
              <a:buChar char="-"/>
            </a:pPr>
            <a:r>
              <a:rPr lang="en-US" dirty="0" err="1" smtClean="0"/>
              <a:t>Nên</a:t>
            </a:r>
            <a:r>
              <a:rPr lang="en-US" dirty="0" smtClean="0"/>
              <a:t> </a:t>
            </a:r>
            <a:r>
              <a:rPr lang="en-US" dirty="0" err="1" smtClean="0"/>
              <a:t>sắp</a:t>
            </a:r>
            <a:r>
              <a:rPr lang="en-US" dirty="0" smtClean="0"/>
              <a:t> </a:t>
            </a:r>
            <a:r>
              <a:rPr lang="en-US" dirty="0" err="1" smtClean="0"/>
              <a:t>xếp</a:t>
            </a:r>
            <a:r>
              <a:rPr lang="en-US" dirty="0" smtClean="0"/>
              <a:t> </a:t>
            </a:r>
            <a:r>
              <a:rPr lang="en-US" dirty="0" err="1" smtClean="0"/>
              <a:t>công</a:t>
            </a:r>
            <a:r>
              <a:rPr lang="en-US" dirty="0" smtClean="0"/>
              <a:t> </a:t>
            </a:r>
            <a:r>
              <a:rPr lang="en-US" dirty="0" err="1" smtClean="0"/>
              <a:t>việc</a:t>
            </a:r>
            <a:r>
              <a:rPr lang="en-US" dirty="0" smtClean="0"/>
              <a:t> </a:t>
            </a:r>
            <a:r>
              <a:rPr lang="en-US" dirty="0" err="1" smtClean="0"/>
              <a:t>để</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nhịp</a:t>
            </a:r>
            <a:r>
              <a:rPr lang="en-US" dirty="0" smtClean="0"/>
              <a:t> </a:t>
            </a:r>
            <a:r>
              <a:rPr lang="en-US" dirty="0" err="1" smtClean="0"/>
              <a:t>nhàng</a:t>
            </a:r>
            <a:r>
              <a:rPr lang="en-US" dirty="0" smtClean="0"/>
              <a:t> </a:t>
            </a:r>
            <a:r>
              <a:rPr lang="en-US" dirty="0" err="1" smtClean="0"/>
              <a:t>và</a:t>
            </a:r>
            <a:r>
              <a:rPr lang="en-US" dirty="0" smtClean="0"/>
              <a:t> </a:t>
            </a:r>
            <a:r>
              <a:rPr lang="en-US" dirty="0" err="1" smtClean="0"/>
              <a:t>tự</a:t>
            </a:r>
            <a:r>
              <a:rPr lang="en-US" dirty="0" smtClean="0"/>
              <a:t> </a:t>
            </a:r>
            <a:r>
              <a:rPr lang="en-US" dirty="0" err="1" smtClean="0"/>
              <a:t>nhiên</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checkerboard(across)">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heckerboard(across)">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checkerboard(across)">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buNone/>
            </a:pPr>
            <a:r>
              <a:rPr lang="en-US" i="1" dirty="0" err="1" smtClean="0"/>
              <a:t>Để</a:t>
            </a:r>
            <a:r>
              <a:rPr lang="en-US" i="1" dirty="0" smtClean="0"/>
              <a:t> </a:t>
            </a:r>
            <a:r>
              <a:rPr lang="en-US" i="1" dirty="0" err="1" smtClean="0"/>
              <a:t>cải</a:t>
            </a:r>
            <a:r>
              <a:rPr lang="en-US" i="1" dirty="0" smtClean="0"/>
              <a:t> </a:t>
            </a:r>
            <a:r>
              <a:rPr lang="en-US" i="1" dirty="0" err="1" smtClean="0"/>
              <a:t>thiện</a:t>
            </a:r>
            <a:r>
              <a:rPr lang="en-US" i="1" dirty="0" smtClean="0"/>
              <a:t> </a:t>
            </a:r>
            <a:r>
              <a:rPr lang="en-US" i="1" dirty="0" err="1" smtClean="0"/>
              <a:t>những</a:t>
            </a:r>
            <a:r>
              <a:rPr lang="en-US" i="1" dirty="0" smtClean="0"/>
              <a:t> </a:t>
            </a:r>
            <a:r>
              <a:rPr lang="en-US" i="1" dirty="0" err="1" smtClean="0"/>
              <a:t>thao</a:t>
            </a:r>
            <a:r>
              <a:rPr lang="en-US" i="1" dirty="0" smtClean="0"/>
              <a:t> </a:t>
            </a:r>
            <a:r>
              <a:rPr lang="en-US" i="1" dirty="0" err="1" smtClean="0"/>
              <a:t>tác</a:t>
            </a:r>
            <a:r>
              <a:rPr lang="en-US" i="1" dirty="0" smtClean="0"/>
              <a:t> </a:t>
            </a:r>
            <a:r>
              <a:rPr lang="en-US" i="1" dirty="0" err="1" smtClean="0"/>
              <a:t>này</a:t>
            </a:r>
            <a:r>
              <a:rPr lang="en-US" i="1" dirty="0" smtClean="0"/>
              <a:t> </a:t>
            </a:r>
            <a:r>
              <a:rPr lang="en-US" i="1" dirty="0" err="1" smtClean="0"/>
              <a:t>thì</a:t>
            </a:r>
            <a:r>
              <a:rPr lang="en-US" i="1" dirty="0" smtClean="0"/>
              <a:t> </a:t>
            </a:r>
            <a:r>
              <a:rPr lang="en-US" i="1" dirty="0" err="1" smtClean="0"/>
              <a:t>chuyền</a:t>
            </a:r>
            <a:r>
              <a:rPr lang="en-US" i="1" dirty="0" smtClean="0"/>
              <a:t> </a:t>
            </a:r>
            <a:r>
              <a:rPr lang="en-US" i="1" dirty="0" err="1" smtClean="0"/>
              <a:t>trưởng</a:t>
            </a:r>
            <a:r>
              <a:rPr lang="en-US" i="1" dirty="0" smtClean="0"/>
              <a:t> </a:t>
            </a:r>
            <a:r>
              <a:rPr lang="en-US" i="1" dirty="0" err="1" smtClean="0"/>
              <a:t>có</a:t>
            </a:r>
            <a:r>
              <a:rPr lang="en-US" i="1" dirty="0" smtClean="0"/>
              <a:t> </a:t>
            </a:r>
            <a:r>
              <a:rPr lang="en-US" i="1" dirty="0" err="1" smtClean="0"/>
              <a:t>những</a:t>
            </a:r>
            <a:r>
              <a:rPr lang="en-US" i="1" dirty="0" smtClean="0"/>
              <a:t> </a:t>
            </a:r>
            <a:r>
              <a:rPr lang="en-US" i="1" dirty="0" err="1" smtClean="0"/>
              <a:t>biện</a:t>
            </a:r>
            <a:r>
              <a:rPr lang="en-US" i="1" dirty="0" smtClean="0"/>
              <a:t> </a:t>
            </a:r>
            <a:r>
              <a:rPr lang="en-US" i="1" dirty="0" err="1" smtClean="0"/>
              <a:t>pháp</a:t>
            </a:r>
            <a:r>
              <a:rPr lang="en-US" i="1" dirty="0" smtClean="0"/>
              <a:t> </a:t>
            </a:r>
            <a:r>
              <a:rPr lang="en-US" i="1" dirty="0" err="1" smtClean="0"/>
              <a:t>khuyến</a:t>
            </a:r>
            <a:r>
              <a:rPr lang="en-US" i="1" dirty="0" smtClean="0"/>
              <a:t> </a:t>
            </a:r>
            <a:r>
              <a:rPr lang="en-US" i="1" dirty="0" err="1" smtClean="0"/>
              <a:t>khích</a:t>
            </a:r>
            <a:r>
              <a:rPr lang="en-US" i="1" dirty="0" smtClean="0"/>
              <a:t>, </a:t>
            </a:r>
            <a:r>
              <a:rPr lang="en-US" i="1" dirty="0" err="1" smtClean="0"/>
              <a:t>tác</a:t>
            </a:r>
            <a:r>
              <a:rPr lang="en-US" i="1" dirty="0" smtClean="0"/>
              <a:t> </a:t>
            </a:r>
            <a:r>
              <a:rPr lang="en-US" i="1" dirty="0" err="1" smtClean="0"/>
              <a:t>động</a:t>
            </a:r>
            <a:r>
              <a:rPr lang="en-US" i="1" dirty="0" smtClean="0"/>
              <a:t> </a:t>
            </a:r>
            <a:r>
              <a:rPr lang="en-US" i="1" dirty="0" err="1" smtClean="0"/>
              <a:t>lại</a:t>
            </a:r>
            <a:r>
              <a:rPr lang="en-US" i="1" dirty="0" smtClean="0"/>
              <a:t>, </a:t>
            </a:r>
            <a:r>
              <a:rPr lang="en-US" i="1" dirty="0" err="1" smtClean="0"/>
              <a:t>đôi</a:t>
            </a:r>
            <a:r>
              <a:rPr lang="en-US" i="1" dirty="0" smtClean="0"/>
              <a:t> </a:t>
            </a:r>
            <a:r>
              <a:rPr lang="en-US" i="1" dirty="0" err="1" smtClean="0"/>
              <a:t>khi</a:t>
            </a:r>
            <a:r>
              <a:rPr lang="en-US" i="1" dirty="0" smtClean="0"/>
              <a:t> </a:t>
            </a:r>
            <a:r>
              <a:rPr lang="en-US" i="1" dirty="0" err="1" smtClean="0"/>
              <a:t>phải</a:t>
            </a:r>
            <a:r>
              <a:rPr lang="en-US" i="1" dirty="0" smtClean="0"/>
              <a:t> </a:t>
            </a:r>
            <a:r>
              <a:rPr lang="en-US" i="1" dirty="0" err="1" smtClean="0"/>
              <a:t>tái</a:t>
            </a:r>
            <a:r>
              <a:rPr lang="en-US" i="1" dirty="0" smtClean="0"/>
              <a:t> </a:t>
            </a:r>
            <a:r>
              <a:rPr lang="en-US" i="1" dirty="0" err="1" smtClean="0"/>
              <a:t>thiết</a:t>
            </a:r>
            <a:r>
              <a:rPr lang="en-US" i="1" dirty="0" smtClean="0"/>
              <a:t> </a:t>
            </a:r>
            <a:r>
              <a:rPr lang="en-US" i="1" dirty="0" err="1" smtClean="0"/>
              <a:t>lại</a:t>
            </a:r>
            <a:r>
              <a:rPr lang="en-US" i="1" dirty="0" smtClean="0"/>
              <a:t> </a:t>
            </a:r>
            <a:r>
              <a:rPr lang="en-US" i="1" dirty="0" err="1" smtClean="0"/>
              <a:t>công</a:t>
            </a:r>
            <a:r>
              <a:rPr lang="en-US" i="1" dirty="0" smtClean="0"/>
              <a:t> </a:t>
            </a:r>
            <a:r>
              <a:rPr lang="en-US" i="1" dirty="0" err="1" smtClean="0"/>
              <a:t>việc</a:t>
            </a:r>
            <a:r>
              <a:rPr lang="en-US" i="1" dirty="0"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buNone/>
            </a:pPr>
            <a:r>
              <a:rPr lang="en-US" dirty="0" smtClean="0">
                <a:solidFill>
                  <a:srgbClr val="00B0F0"/>
                </a:solidFill>
              </a:rPr>
              <a:t>2. </a:t>
            </a:r>
            <a:r>
              <a:rPr lang="en-US" dirty="0" err="1" smtClean="0">
                <a:solidFill>
                  <a:srgbClr val="00B0F0"/>
                </a:solidFill>
              </a:rPr>
              <a:t>Một</a:t>
            </a:r>
            <a:r>
              <a:rPr lang="en-US" dirty="0" smtClean="0">
                <a:solidFill>
                  <a:srgbClr val="00B0F0"/>
                </a:solidFill>
              </a:rPr>
              <a:t> </a:t>
            </a:r>
            <a:r>
              <a:rPr lang="en-US" dirty="0" err="1" smtClean="0">
                <a:solidFill>
                  <a:srgbClr val="00B0F0"/>
                </a:solidFill>
              </a:rPr>
              <a:t>số</a:t>
            </a:r>
            <a:r>
              <a:rPr lang="en-US" dirty="0" smtClean="0">
                <a:solidFill>
                  <a:srgbClr val="00B0F0"/>
                </a:solidFill>
              </a:rPr>
              <a:t> </a:t>
            </a:r>
            <a:r>
              <a:rPr lang="en-US" dirty="0" err="1" smtClean="0">
                <a:solidFill>
                  <a:srgbClr val="00B0F0"/>
                </a:solidFill>
              </a:rPr>
              <a:t>nguyên</a:t>
            </a:r>
            <a:r>
              <a:rPr lang="en-US" dirty="0" smtClean="0">
                <a:solidFill>
                  <a:srgbClr val="00B0F0"/>
                </a:solidFill>
              </a:rPr>
              <a:t> </a:t>
            </a:r>
            <a:r>
              <a:rPr lang="en-US" dirty="0" err="1" smtClean="0">
                <a:solidFill>
                  <a:srgbClr val="00B0F0"/>
                </a:solidFill>
              </a:rPr>
              <a:t>tắc</a:t>
            </a:r>
            <a:r>
              <a:rPr lang="en-US" dirty="0" smtClean="0">
                <a:solidFill>
                  <a:srgbClr val="00B0F0"/>
                </a:solidFill>
              </a:rPr>
              <a:t> </a:t>
            </a:r>
            <a:r>
              <a:rPr lang="en-US" dirty="0" err="1" smtClean="0">
                <a:solidFill>
                  <a:srgbClr val="00B0F0"/>
                </a:solidFill>
              </a:rPr>
              <a:t>sử</a:t>
            </a:r>
            <a:r>
              <a:rPr lang="en-US" dirty="0" smtClean="0">
                <a:solidFill>
                  <a:srgbClr val="00B0F0"/>
                </a:solidFill>
              </a:rPr>
              <a:t> </a:t>
            </a:r>
            <a:r>
              <a:rPr lang="en-US" dirty="0" err="1" smtClean="0">
                <a:solidFill>
                  <a:srgbClr val="00B0F0"/>
                </a:solidFill>
              </a:rPr>
              <a:t>dụng</a:t>
            </a:r>
            <a:r>
              <a:rPr lang="en-US" dirty="0" smtClean="0">
                <a:solidFill>
                  <a:srgbClr val="00B0F0"/>
                </a:solidFill>
              </a:rPr>
              <a:t> </a:t>
            </a:r>
            <a:r>
              <a:rPr lang="en-US" dirty="0" err="1" smtClean="0">
                <a:solidFill>
                  <a:srgbClr val="00B0F0"/>
                </a:solidFill>
              </a:rPr>
              <a:t>cơ</a:t>
            </a:r>
            <a:r>
              <a:rPr lang="en-US" dirty="0" smtClean="0">
                <a:solidFill>
                  <a:srgbClr val="00B0F0"/>
                </a:solidFill>
              </a:rPr>
              <a:t> </a:t>
            </a:r>
            <a:r>
              <a:rPr lang="en-US" dirty="0" err="1" smtClean="0">
                <a:solidFill>
                  <a:srgbClr val="00B0F0"/>
                </a:solidFill>
              </a:rPr>
              <a:t>bắp</a:t>
            </a:r>
            <a:r>
              <a:rPr lang="en-US" dirty="0" smtClean="0">
                <a:solidFill>
                  <a:srgbClr val="00B0F0"/>
                </a:solidFill>
              </a:rPr>
              <a:t> </a:t>
            </a:r>
            <a:r>
              <a:rPr lang="en-US" dirty="0" err="1" smtClean="0">
                <a:solidFill>
                  <a:srgbClr val="00B0F0"/>
                </a:solidFill>
              </a:rPr>
              <a:t>trong</a:t>
            </a:r>
            <a:r>
              <a:rPr lang="en-US" dirty="0" smtClean="0">
                <a:solidFill>
                  <a:srgbClr val="00B0F0"/>
                </a:solidFill>
              </a:rPr>
              <a:t> </a:t>
            </a:r>
            <a:r>
              <a:rPr lang="en-US" dirty="0" err="1" smtClean="0">
                <a:solidFill>
                  <a:srgbClr val="00B0F0"/>
                </a:solidFill>
              </a:rPr>
              <a:t>hợp</a:t>
            </a:r>
            <a:r>
              <a:rPr lang="en-US" dirty="0" smtClean="0">
                <a:solidFill>
                  <a:srgbClr val="00B0F0"/>
                </a:solidFill>
              </a:rPr>
              <a:t> </a:t>
            </a:r>
            <a:r>
              <a:rPr lang="en-US" dirty="0" err="1" smtClean="0">
                <a:solidFill>
                  <a:srgbClr val="00B0F0"/>
                </a:solidFill>
              </a:rPr>
              <a:t>lý</a:t>
            </a:r>
            <a:r>
              <a:rPr lang="en-US" dirty="0" smtClean="0">
                <a:solidFill>
                  <a:srgbClr val="00B0F0"/>
                </a:solidFill>
              </a:rPr>
              <a:t> </a:t>
            </a:r>
            <a:r>
              <a:rPr lang="en-US" dirty="0" err="1" smtClean="0">
                <a:solidFill>
                  <a:srgbClr val="00B0F0"/>
                </a:solidFill>
              </a:rPr>
              <a:t>hóa</a:t>
            </a:r>
            <a:r>
              <a:rPr lang="en-US" dirty="0" smtClean="0">
                <a:solidFill>
                  <a:srgbClr val="00B0F0"/>
                </a:solidFill>
              </a:rPr>
              <a:t>.</a:t>
            </a:r>
          </a:p>
          <a:p>
            <a:pPr>
              <a:buFontTx/>
              <a:buChar char="-"/>
            </a:pPr>
            <a:r>
              <a:rPr lang="en-US" dirty="0" err="1" smtClean="0"/>
              <a:t>Cải</a:t>
            </a:r>
            <a:r>
              <a:rPr lang="en-US" dirty="0" smtClean="0"/>
              <a:t> </a:t>
            </a:r>
            <a:r>
              <a:rPr lang="en-US" dirty="0" err="1" smtClean="0"/>
              <a:t>tiến</a:t>
            </a:r>
            <a:r>
              <a:rPr lang="en-US" dirty="0" smtClean="0"/>
              <a:t> </a:t>
            </a:r>
            <a:r>
              <a:rPr lang="en-US" dirty="0" err="1" smtClean="0"/>
              <a:t>công</a:t>
            </a:r>
            <a:r>
              <a:rPr lang="en-US" dirty="0" smtClean="0"/>
              <a:t> </a:t>
            </a:r>
            <a:r>
              <a:rPr lang="en-US" dirty="0" err="1" smtClean="0"/>
              <a:t>việc</a:t>
            </a:r>
            <a:r>
              <a:rPr lang="en-US" dirty="0" smtClean="0"/>
              <a:t> </a:t>
            </a:r>
            <a:r>
              <a:rPr lang="en-US" dirty="0" err="1" smtClean="0"/>
              <a:t>cho</a:t>
            </a:r>
            <a:r>
              <a:rPr lang="en-US" dirty="0" smtClean="0"/>
              <a:t> </a:t>
            </a:r>
            <a:r>
              <a:rPr lang="en-US" dirty="0" err="1" smtClean="0"/>
              <a:t>phù</a:t>
            </a:r>
            <a:r>
              <a:rPr lang="en-US" dirty="0" smtClean="0"/>
              <a:t> </a:t>
            </a:r>
            <a:r>
              <a:rPr lang="en-US" dirty="0" err="1" smtClean="0"/>
              <a:t>hợp</a:t>
            </a:r>
            <a:r>
              <a:rPr lang="en-US" dirty="0" smtClean="0"/>
              <a:t> </a:t>
            </a:r>
            <a:r>
              <a:rPr lang="en-US" dirty="0" err="1" smtClean="0"/>
              <a:t>với</a:t>
            </a:r>
            <a:r>
              <a:rPr lang="en-US" dirty="0" smtClean="0"/>
              <a:t> </a:t>
            </a:r>
            <a:r>
              <a:rPr lang="en-US" dirty="0" err="1" smtClean="0"/>
              <a:t>từng</a:t>
            </a:r>
            <a:r>
              <a:rPr lang="en-US" dirty="0" smtClean="0"/>
              <a:t> </a:t>
            </a:r>
            <a:r>
              <a:rPr lang="en-US" dirty="0" err="1" smtClean="0"/>
              <a:t>loại</a:t>
            </a:r>
            <a:r>
              <a:rPr lang="en-US" dirty="0" smtClean="0"/>
              <a:t> </a:t>
            </a:r>
            <a:r>
              <a:rPr lang="en-US" dirty="0" err="1" smtClean="0"/>
              <a:t>công</a:t>
            </a:r>
            <a:r>
              <a:rPr lang="en-US" dirty="0" smtClean="0"/>
              <a:t> </a:t>
            </a:r>
            <a:r>
              <a:rPr lang="en-US" dirty="0" err="1" smtClean="0"/>
              <a:t>việc</a:t>
            </a:r>
            <a:r>
              <a:rPr lang="en-US" dirty="0" smtClean="0"/>
              <a:t>, </a:t>
            </a:r>
            <a:r>
              <a:rPr lang="en-US" dirty="0" err="1" smtClean="0"/>
              <a:t>phương</a:t>
            </a:r>
            <a:r>
              <a:rPr lang="en-US" dirty="0" smtClean="0"/>
              <a:t> </a:t>
            </a:r>
            <a:r>
              <a:rPr lang="en-US" dirty="0" err="1" smtClean="0"/>
              <a:t>pháp</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tư</a:t>
            </a:r>
            <a:r>
              <a:rPr lang="en-US" dirty="0" smtClean="0"/>
              <a:t> </a:t>
            </a:r>
            <a:r>
              <a:rPr lang="en-US" dirty="0" err="1" smtClean="0"/>
              <a:t>thế</a:t>
            </a:r>
            <a:r>
              <a:rPr lang="en-US" dirty="0" smtClean="0"/>
              <a:t> </a:t>
            </a:r>
            <a:r>
              <a:rPr lang="en-US" dirty="0" err="1" smtClean="0"/>
              <a:t>làm</a:t>
            </a:r>
            <a:r>
              <a:rPr lang="en-US" dirty="0" smtClean="0"/>
              <a:t> </a:t>
            </a:r>
            <a:r>
              <a:rPr lang="en-US" dirty="0" err="1" smtClean="0"/>
              <a:t>việc</a:t>
            </a:r>
            <a:r>
              <a:rPr lang="en-US" dirty="0" smtClean="0"/>
              <a:t>, </a:t>
            </a:r>
            <a:r>
              <a:rPr lang="en-US" dirty="0" err="1" smtClean="0"/>
              <a:t>sức</a:t>
            </a:r>
            <a:r>
              <a:rPr lang="en-US" dirty="0" smtClean="0"/>
              <a:t> </a:t>
            </a:r>
            <a:r>
              <a:rPr lang="en-US" dirty="0" err="1" smtClean="0"/>
              <a:t>khỏe</a:t>
            </a:r>
            <a:r>
              <a:rPr lang="en-US" dirty="0" smtClean="0"/>
              <a:t> </a:t>
            </a:r>
            <a:r>
              <a:rPr lang="en-US" dirty="0" err="1" smtClean="0"/>
              <a:t>người</a:t>
            </a:r>
            <a:r>
              <a:rPr lang="en-US" dirty="0" smtClean="0"/>
              <a:t> </a:t>
            </a:r>
            <a:r>
              <a:rPr lang="en-US" dirty="0" err="1" smtClean="0"/>
              <a:t>lao</a:t>
            </a:r>
            <a:r>
              <a:rPr lang="en-US" dirty="0" smtClean="0"/>
              <a:t> </a:t>
            </a:r>
            <a:r>
              <a:rPr lang="en-US" dirty="0" err="1" smtClean="0"/>
              <a:t>động</a:t>
            </a:r>
            <a:r>
              <a:rPr lang="en-US" dirty="0" smtClean="0"/>
              <a:t>.</a:t>
            </a:r>
          </a:p>
          <a:p>
            <a:pPr>
              <a:buFontTx/>
              <a:buChar char="-"/>
            </a:pPr>
            <a:r>
              <a:rPr lang="en-US" dirty="0" err="1" smtClean="0"/>
              <a:t>Cải</a:t>
            </a:r>
            <a:r>
              <a:rPr lang="en-US" dirty="0" smtClean="0"/>
              <a:t> </a:t>
            </a:r>
            <a:r>
              <a:rPr lang="en-US" dirty="0" err="1" smtClean="0"/>
              <a:t>tiến</a:t>
            </a:r>
            <a:r>
              <a:rPr lang="en-US" dirty="0" smtClean="0"/>
              <a:t> </a:t>
            </a:r>
            <a:r>
              <a:rPr lang="en-US" dirty="0" err="1" smtClean="0"/>
              <a:t>công</a:t>
            </a:r>
            <a:r>
              <a:rPr lang="en-US" dirty="0" smtClean="0"/>
              <a:t> </a:t>
            </a:r>
            <a:r>
              <a:rPr lang="en-US" dirty="0" err="1" smtClean="0"/>
              <a:t>việc</a:t>
            </a:r>
            <a:r>
              <a:rPr lang="en-US" dirty="0" smtClean="0"/>
              <a:t> </a:t>
            </a:r>
            <a:r>
              <a:rPr lang="en-US" dirty="0" err="1" smtClean="0"/>
              <a:t>phù</a:t>
            </a:r>
            <a:r>
              <a:rPr lang="en-US" dirty="0" smtClean="0"/>
              <a:t> </a:t>
            </a:r>
            <a:r>
              <a:rPr lang="en-US" dirty="0" err="1" smtClean="0"/>
              <a:t>hợp</a:t>
            </a:r>
            <a:r>
              <a:rPr lang="en-US" dirty="0" smtClean="0"/>
              <a:t> </a:t>
            </a:r>
            <a:r>
              <a:rPr lang="en-US" dirty="0" err="1" smtClean="0"/>
              <a:t>với</a:t>
            </a:r>
            <a:r>
              <a:rPr lang="en-US" dirty="0" smtClean="0"/>
              <a:t> </a:t>
            </a:r>
            <a:r>
              <a:rPr lang="en-US" dirty="0" err="1" smtClean="0"/>
              <a:t>giới</a:t>
            </a:r>
            <a:r>
              <a:rPr lang="en-US" dirty="0" smtClean="0"/>
              <a:t> </a:t>
            </a:r>
            <a:r>
              <a:rPr lang="en-US" dirty="0" err="1" smtClean="0"/>
              <a:t>tính</a:t>
            </a:r>
            <a:r>
              <a:rPr lang="en-US" dirty="0" smtClean="0"/>
              <a:t>, </a:t>
            </a:r>
            <a:r>
              <a:rPr lang="en-US" dirty="0" err="1" smtClean="0"/>
              <a:t>tuổi</a:t>
            </a:r>
            <a:r>
              <a:rPr lang="en-US" dirty="0" smtClean="0"/>
              <a:t>, </a:t>
            </a:r>
            <a:r>
              <a:rPr lang="en-US" dirty="0" err="1" smtClean="0"/>
              <a:t>kỹ</a:t>
            </a:r>
            <a:r>
              <a:rPr lang="en-US" dirty="0" smtClean="0"/>
              <a:t> </a:t>
            </a:r>
            <a:r>
              <a:rPr lang="en-US" dirty="0" err="1" smtClean="0"/>
              <a:t>năng</a:t>
            </a:r>
            <a:r>
              <a:rPr lang="en-US" dirty="0" smtClean="0"/>
              <a:t>….</a:t>
            </a:r>
            <a:r>
              <a:rPr lang="en-US" dirty="0" err="1" smtClean="0"/>
              <a:t>để</a:t>
            </a:r>
            <a:r>
              <a:rPr lang="en-US" dirty="0" smtClean="0"/>
              <a:t> </a:t>
            </a:r>
            <a:r>
              <a:rPr lang="en-US" dirty="0" err="1" smtClean="0"/>
              <a:t>hầu</a:t>
            </a:r>
            <a:r>
              <a:rPr lang="en-US" dirty="0" smtClean="0"/>
              <a:t> </a:t>
            </a:r>
            <a:r>
              <a:rPr lang="en-US" dirty="0" err="1" smtClean="0"/>
              <a:t>hết</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có</a:t>
            </a:r>
            <a:r>
              <a:rPr lang="en-US" dirty="0" smtClean="0"/>
              <a:t> </a:t>
            </a:r>
            <a:r>
              <a:rPr lang="en-US" dirty="0" err="1" smtClean="0"/>
              <a:t>thể</a:t>
            </a:r>
            <a:r>
              <a:rPr lang="en-US" dirty="0" smtClean="0"/>
              <a:t> </a:t>
            </a:r>
            <a:r>
              <a:rPr lang="en-US" dirty="0" err="1" smtClean="0"/>
              <a:t>làm</a:t>
            </a:r>
            <a:r>
              <a:rPr lang="en-US" dirty="0" smtClean="0"/>
              <a:t> </a:t>
            </a:r>
            <a:r>
              <a:rPr lang="en-US" dirty="0" err="1" smtClean="0"/>
              <a:t>được</a:t>
            </a:r>
            <a:r>
              <a:rPr lang="en-US" dirty="0" smtClean="0"/>
              <a:t>.</a:t>
            </a:r>
          </a:p>
          <a:p>
            <a:pPr>
              <a:buNone/>
            </a:pPr>
            <a:r>
              <a:rPr lang="en-US" dirty="0" smtClean="0"/>
              <a:t>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7"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buFontTx/>
              <a:buChar char="-"/>
            </a:pPr>
            <a:r>
              <a:rPr lang="en-US" dirty="0" err="1" smtClean="0"/>
              <a:t>Sử</a:t>
            </a:r>
            <a:r>
              <a:rPr lang="en-US" dirty="0" smtClean="0"/>
              <a:t> </a:t>
            </a:r>
            <a:r>
              <a:rPr lang="en-US" dirty="0" err="1" smtClean="0"/>
              <a:t>dụng</a:t>
            </a:r>
            <a:r>
              <a:rPr lang="en-US" dirty="0" smtClean="0"/>
              <a:t> </a:t>
            </a:r>
            <a:r>
              <a:rPr lang="en-US" dirty="0" err="1" smtClean="0"/>
              <a:t>bàn</a:t>
            </a:r>
            <a:r>
              <a:rPr lang="en-US" dirty="0" smtClean="0"/>
              <a:t> </a:t>
            </a:r>
            <a:r>
              <a:rPr lang="en-US" dirty="0" err="1" smtClean="0"/>
              <a:t>tay</a:t>
            </a:r>
            <a:r>
              <a:rPr lang="en-US" dirty="0" smtClean="0"/>
              <a:t> </a:t>
            </a:r>
            <a:r>
              <a:rPr lang="en-US" dirty="0" err="1" smtClean="0"/>
              <a:t>là</a:t>
            </a:r>
            <a:r>
              <a:rPr lang="en-US" dirty="0" smtClean="0"/>
              <a:t> </a:t>
            </a:r>
            <a:r>
              <a:rPr lang="en-US" dirty="0" err="1" smtClean="0"/>
              <a:t>liên</a:t>
            </a:r>
            <a:r>
              <a:rPr lang="en-US" dirty="0" smtClean="0"/>
              <a:t> </a:t>
            </a:r>
            <a:r>
              <a:rPr lang="en-US" dirty="0" err="1" smtClean="0"/>
              <a:t>tục</a:t>
            </a:r>
            <a:r>
              <a:rPr lang="en-US" dirty="0" smtClean="0"/>
              <a:t> </a:t>
            </a:r>
            <a:r>
              <a:rPr lang="en-US" dirty="0" err="1" smtClean="0"/>
              <a:t>theo</a:t>
            </a:r>
            <a:r>
              <a:rPr lang="en-US" dirty="0" smtClean="0"/>
              <a:t> </a:t>
            </a:r>
            <a:r>
              <a:rPr lang="en-US" dirty="0" err="1" smtClean="0"/>
              <a:t>đường</a:t>
            </a:r>
            <a:r>
              <a:rPr lang="en-US" dirty="0" smtClean="0"/>
              <a:t> cong </a:t>
            </a:r>
            <a:r>
              <a:rPr lang="en-US" dirty="0" err="1" smtClean="0"/>
              <a:t>hơn</a:t>
            </a:r>
            <a:r>
              <a:rPr lang="en-US" dirty="0" smtClean="0"/>
              <a:t> </a:t>
            </a:r>
            <a:r>
              <a:rPr lang="en-US" dirty="0" err="1" smtClean="0"/>
              <a:t>là</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theo</a:t>
            </a:r>
            <a:r>
              <a:rPr lang="en-US" dirty="0" smtClean="0"/>
              <a:t> </a:t>
            </a:r>
            <a:r>
              <a:rPr lang="en-US" dirty="0" err="1" smtClean="0"/>
              <a:t>đường</a:t>
            </a:r>
            <a:r>
              <a:rPr lang="en-US" dirty="0" smtClean="0"/>
              <a:t> </a:t>
            </a:r>
            <a:r>
              <a:rPr lang="en-US" dirty="0" err="1" smtClean="0"/>
              <a:t>zic-zac</a:t>
            </a:r>
            <a:r>
              <a:rPr lang="en-US" dirty="0" smtClean="0"/>
              <a:t> </a:t>
            </a:r>
            <a:r>
              <a:rPr lang="en-US" dirty="0" err="1" smtClean="0"/>
              <a:t>hoặc</a:t>
            </a:r>
            <a:r>
              <a:rPr lang="en-US" dirty="0" smtClean="0"/>
              <a:t> </a:t>
            </a:r>
            <a:r>
              <a:rPr lang="en-US" dirty="0" err="1" smtClean="0"/>
              <a:t>đường</a:t>
            </a:r>
            <a:r>
              <a:rPr lang="en-US" dirty="0" smtClean="0"/>
              <a:t> </a:t>
            </a:r>
            <a:r>
              <a:rPr lang="en-US" dirty="0" err="1" smtClean="0"/>
              <a:t>thẳng</a:t>
            </a:r>
            <a:r>
              <a:rPr lang="en-US" dirty="0" smtClean="0"/>
              <a:t>.</a:t>
            </a:r>
          </a:p>
          <a:p>
            <a:pPr>
              <a:buFontTx/>
              <a:buChar char="-"/>
            </a:pPr>
            <a:r>
              <a:rPr lang="en-US" dirty="0" err="1" smtClean="0"/>
              <a:t>Những</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của</a:t>
            </a:r>
            <a:r>
              <a:rPr lang="en-US" dirty="0" smtClean="0"/>
              <a:t> 2 </a:t>
            </a:r>
            <a:r>
              <a:rPr lang="en-US" dirty="0" err="1" smtClean="0"/>
              <a:t>bàn</a:t>
            </a:r>
            <a:r>
              <a:rPr lang="en-US" dirty="0" smtClean="0"/>
              <a:t> </a:t>
            </a:r>
            <a:r>
              <a:rPr lang="en-US" dirty="0" err="1" smtClean="0"/>
              <a:t>tay</a:t>
            </a:r>
            <a:r>
              <a:rPr lang="en-US" dirty="0" smtClean="0"/>
              <a:t> </a:t>
            </a:r>
            <a:r>
              <a:rPr lang="en-US" dirty="0" err="1" smtClean="0"/>
              <a:t>nên</a:t>
            </a:r>
            <a:r>
              <a:rPr lang="en-US" dirty="0" smtClean="0"/>
              <a:t> </a:t>
            </a:r>
            <a:r>
              <a:rPr lang="en-US" dirty="0" err="1" smtClean="0"/>
              <a:t>thực</a:t>
            </a:r>
            <a:r>
              <a:rPr lang="en-US" dirty="0" smtClean="0"/>
              <a:t> </a:t>
            </a:r>
            <a:r>
              <a:rPr lang="en-US" dirty="0" err="1" smtClean="0"/>
              <a:t>hiện</a:t>
            </a:r>
            <a:r>
              <a:rPr lang="en-US" dirty="0" smtClean="0"/>
              <a:t> ở </a:t>
            </a:r>
            <a:r>
              <a:rPr lang="en-US" dirty="0" err="1" smtClean="0"/>
              <a:t>vị</a:t>
            </a:r>
            <a:r>
              <a:rPr lang="en-US" dirty="0" smtClean="0"/>
              <a:t> </a:t>
            </a:r>
            <a:r>
              <a:rPr lang="en-US" dirty="0" err="1" smtClean="0"/>
              <a:t>trí</a:t>
            </a:r>
            <a:r>
              <a:rPr lang="en-US" dirty="0" smtClean="0"/>
              <a:t> </a:t>
            </a:r>
            <a:r>
              <a:rPr lang="en-US" dirty="0" err="1" smtClean="0"/>
              <a:t>thấp</a:t>
            </a:r>
            <a:r>
              <a:rPr lang="en-US" dirty="0" smtClean="0"/>
              <a:t> </a:t>
            </a:r>
            <a:r>
              <a:rPr lang="en-US" dirty="0" err="1" smtClean="0"/>
              <a:t>nhất</a:t>
            </a:r>
            <a:r>
              <a:rPr lang="en-US" dirty="0" smtClean="0"/>
              <a:t> </a:t>
            </a:r>
            <a:r>
              <a:rPr lang="en-US" dirty="0" err="1" smtClean="0"/>
              <a:t>có</a:t>
            </a:r>
            <a:r>
              <a:rPr lang="en-US" dirty="0" smtClean="0"/>
              <a:t> </a:t>
            </a:r>
            <a:r>
              <a:rPr lang="en-US" dirty="0" err="1" smtClean="0"/>
              <a:t>thể</a:t>
            </a:r>
            <a:r>
              <a:rPr lang="en-US" dirty="0" smtClean="0"/>
              <a:t> </a:t>
            </a:r>
            <a:r>
              <a:rPr lang="en-US" dirty="0" err="1" smtClean="0"/>
              <a:t>nhằm</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công</a:t>
            </a:r>
            <a:r>
              <a:rPr lang="en-US" dirty="0" smtClean="0"/>
              <a:t> </a:t>
            </a:r>
            <a:r>
              <a:rPr lang="en-US" dirty="0" err="1" smtClean="0"/>
              <a:t>việc</a:t>
            </a:r>
            <a:r>
              <a:rPr lang="en-US" dirty="0" smtClean="0"/>
              <a:t> 1 </a:t>
            </a:r>
            <a:r>
              <a:rPr lang="en-US" dirty="0" err="1" smtClean="0"/>
              <a:t>cách</a:t>
            </a:r>
            <a:r>
              <a:rPr lang="en-US" dirty="0" smtClean="0"/>
              <a:t> </a:t>
            </a:r>
            <a:r>
              <a:rPr lang="en-US" dirty="0" err="1" smtClean="0"/>
              <a:t>thoải</a:t>
            </a:r>
            <a:r>
              <a:rPr lang="en-US" dirty="0" smtClean="0"/>
              <a:t> </a:t>
            </a:r>
            <a:r>
              <a:rPr lang="en-US" dirty="0" err="1" smtClean="0"/>
              <a:t>mái</a:t>
            </a:r>
            <a:r>
              <a:rPr lang="en-US" dirty="0" smtClean="0"/>
              <a:t>.</a:t>
            </a:r>
          </a:p>
          <a:p>
            <a:pPr>
              <a:buFontTx/>
              <a:buChar char="-"/>
            </a:pPr>
            <a:r>
              <a:rPr lang="en-US" dirty="0" err="1" smtClean="0"/>
              <a:t>Giảm</a:t>
            </a:r>
            <a:r>
              <a:rPr lang="en-US" dirty="0" smtClean="0"/>
              <a:t> </a:t>
            </a:r>
            <a:r>
              <a:rPr lang="en-US" dirty="0" err="1" smtClean="0"/>
              <a:t>tới</a:t>
            </a:r>
            <a:r>
              <a:rPr lang="en-US" dirty="0" smtClean="0"/>
              <a:t> </a:t>
            </a:r>
            <a:r>
              <a:rPr lang="en-US" dirty="0" err="1" smtClean="0"/>
              <a:t>mức</a:t>
            </a:r>
            <a:r>
              <a:rPr lang="en-US" dirty="0" smtClean="0"/>
              <a:t> </a:t>
            </a:r>
            <a:r>
              <a:rPr lang="en-US" dirty="0" err="1" smtClean="0"/>
              <a:t>thấp</a:t>
            </a:r>
            <a:r>
              <a:rPr lang="en-US" dirty="0" smtClean="0"/>
              <a:t> </a:t>
            </a:r>
            <a:r>
              <a:rPr lang="en-US" dirty="0" err="1" smtClean="0"/>
              <a:t>nhất</a:t>
            </a:r>
            <a:r>
              <a:rPr lang="en-US" dirty="0" smtClean="0"/>
              <a:t> </a:t>
            </a:r>
            <a:r>
              <a:rPr lang="en-US" dirty="0" err="1" smtClean="0"/>
              <a:t>sự</a:t>
            </a:r>
            <a:r>
              <a:rPr lang="en-US" dirty="0" smtClean="0"/>
              <a:t> </a:t>
            </a:r>
            <a:r>
              <a:rPr lang="en-US" dirty="0" err="1" smtClean="0"/>
              <a:t>tập</a:t>
            </a:r>
            <a:r>
              <a:rPr lang="en-US" dirty="0" smtClean="0"/>
              <a:t> </a:t>
            </a:r>
            <a:r>
              <a:rPr lang="en-US" dirty="0" err="1" smtClean="0"/>
              <a:t>trung</a:t>
            </a:r>
            <a:r>
              <a:rPr lang="en-US" dirty="0" smtClean="0"/>
              <a:t> </a:t>
            </a:r>
            <a:r>
              <a:rPr lang="en-US" dirty="0" err="1" smtClean="0"/>
              <a:t>của</a:t>
            </a:r>
            <a:r>
              <a:rPr lang="en-US" dirty="0" smtClean="0"/>
              <a:t> </a:t>
            </a:r>
            <a:r>
              <a:rPr lang="en-US" dirty="0" err="1" smtClean="0"/>
              <a:t>mắt</a:t>
            </a:r>
            <a:r>
              <a:rPr lang="en-US" dirty="0" smtClean="0"/>
              <a:t>.</a:t>
            </a:r>
          </a:p>
          <a:p>
            <a:pPr>
              <a:buFontTx/>
              <a:buChar char="-"/>
            </a:pPr>
            <a:r>
              <a:rPr lang="en-US" dirty="0" err="1" smtClean="0"/>
              <a:t>Sử</a:t>
            </a:r>
            <a:r>
              <a:rPr lang="en-US" dirty="0" smtClean="0"/>
              <a:t> </a:t>
            </a:r>
            <a:r>
              <a:rPr lang="en-US" dirty="0" err="1" smtClean="0"/>
              <a:t>dụng</a:t>
            </a:r>
            <a:r>
              <a:rPr lang="en-US" dirty="0" smtClean="0"/>
              <a:t> </a:t>
            </a:r>
            <a:r>
              <a:rPr lang="en-US" dirty="0" err="1" smtClean="0"/>
              <a:t>và</a:t>
            </a:r>
            <a:r>
              <a:rPr lang="en-US" dirty="0" smtClean="0"/>
              <a:t> </a:t>
            </a:r>
            <a:r>
              <a:rPr lang="en-US" dirty="0" err="1" smtClean="0"/>
              <a:t>di</a:t>
            </a:r>
            <a:r>
              <a:rPr lang="en-US" dirty="0" smtClean="0"/>
              <a:t> </a:t>
            </a:r>
            <a:r>
              <a:rPr lang="en-US" dirty="0" err="1" smtClean="0"/>
              <a:t>chuyển</a:t>
            </a:r>
            <a:r>
              <a:rPr lang="en-US" dirty="0" smtClean="0"/>
              <a:t> </a:t>
            </a:r>
            <a:r>
              <a:rPr lang="en-US" dirty="0" err="1" smtClean="0"/>
              <a:t>khuỷu</a:t>
            </a:r>
            <a:r>
              <a:rPr lang="en-US" dirty="0" smtClean="0"/>
              <a:t> </a:t>
            </a:r>
            <a:r>
              <a:rPr lang="en-US" dirty="0" err="1" smtClean="0"/>
              <a:t>tay</a:t>
            </a:r>
            <a:r>
              <a:rPr lang="en-US" dirty="0" smtClean="0"/>
              <a:t> </a:t>
            </a:r>
            <a:r>
              <a:rPr lang="en-US" dirty="0" err="1" smtClean="0"/>
              <a:t>và</a:t>
            </a:r>
            <a:r>
              <a:rPr lang="en-US" dirty="0" smtClean="0"/>
              <a:t> </a:t>
            </a:r>
            <a:r>
              <a:rPr lang="en-US" dirty="0" err="1" smtClean="0"/>
              <a:t>bàn</a:t>
            </a:r>
            <a:r>
              <a:rPr lang="en-US" dirty="0" smtClean="0"/>
              <a:t> </a:t>
            </a:r>
            <a:r>
              <a:rPr lang="en-US" dirty="0" err="1" smtClean="0"/>
              <a:t>tay</a:t>
            </a:r>
            <a:r>
              <a:rPr lang="en-US" dirty="0" smtClean="0"/>
              <a:t> </a:t>
            </a:r>
            <a:r>
              <a:rPr lang="en-US" dirty="0" err="1" smtClean="0"/>
              <a:t>hơn</a:t>
            </a:r>
            <a:r>
              <a:rPr lang="en-US" dirty="0" smtClean="0"/>
              <a:t> </a:t>
            </a:r>
            <a:r>
              <a:rPr lang="en-US" dirty="0" err="1" smtClean="0"/>
              <a:t>là</a:t>
            </a:r>
            <a:r>
              <a:rPr lang="en-US" dirty="0" smtClean="0"/>
              <a:t> </a:t>
            </a:r>
            <a:r>
              <a:rPr lang="en-US" dirty="0" err="1" smtClean="0"/>
              <a:t>dùng</a:t>
            </a:r>
            <a:r>
              <a:rPr lang="en-US" dirty="0" smtClean="0"/>
              <a:t> </a:t>
            </a:r>
            <a:r>
              <a:rPr lang="en-US" dirty="0" err="1" smtClean="0"/>
              <a:t>di</a:t>
            </a:r>
            <a:r>
              <a:rPr lang="en-US" dirty="0" smtClean="0"/>
              <a:t> </a:t>
            </a:r>
            <a:r>
              <a:rPr lang="en-US" dirty="0" err="1" smtClean="0"/>
              <a:t>chuyển</a:t>
            </a:r>
            <a:r>
              <a:rPr lang="en-US" dirty="0" smtClean="0"/>
              <a:t> </a:t>
            </a:r>
            <a:r>
              <a:rPr lang="en-US" dirty="0" err="1" smtClean="0"/>
              <a:t>của</a:t>
            </a:r>
            <a:r>
              <a:rPr lang="en-US" dirty="0" smtClean="0"/>
              <a:t> </a:t>
            </a:r>
            <a:r>
              <a:rPr lang="en-US" dirty="0" err="1" smtClean="0"/>
              <a:t>vai</a:t>
            </a:r>
            <a:r>
              <a:rPr lang="en-US" dirty="0" smtClean="0"/>
              <a:t> </a:t>
            </a:r>
            <a:r>
              <a:rPr lang="en-US" dirty="0" err="1" smtClean="0"/>
              <a:t>và</a:t>
            </a:r>
            <a:r>
              <a:rPr lang="en-US" dirty="0" smtClean="0"/>
              <a:t> </a:t>
            </a:r>
            <a:r>
              <a:rPr lang="en-US" dirty="0" err="1" smtClean="0"/>
              <a:t>cánh</a:t>
            </a:r>
            <a:r>
              <a:rPr lang="en-US" dirty="0" smtClean="0"/>
              <a:t> </a:t>
            </a:r>
            <a:r>
              <a:rPr lang="en-US" dirty="0" err="1" smtClean="0"/>
              <a:t>tay</a:t>
            </a:r>
            <a:r>
              <a:rPr lang="en-US" dirty="0" smtClean="0"/>
              <a:t>.</a:t>
            </a:r>
          </a:p>
          <a:p>
            <a:pPr>
              <a:buFontTx/>
              <a:buChar cha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amond(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diamond(in)">
                                      <p:cBhvr>
                                        <p:cTn id="23"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011362"/>
          </a:xfrm>
        </p:spPr>
        <p:txBody>
          <a:bodyPr>
            <a:normAutofit/>
          </a:bodyPr>
          <a:lstStyle/>
          <a:p>
            <a:r>
              <a:rPr lang="en-US" smtClean="0">
                <a:solidFill>
                  <a:srgbClr val="FF0000"/>
                </a:solidFill>
              </a:rPr>
              <a:t>BÀI TẬP:</a:t>
            </a:r>
            <a:r>
              <a:rPr lang="en-US" dirty="0" smtClean="0"/>
              <a:t/>
            </a:r>
            <a:br>
              <a:rPr lang="en-US" dirty="0" smtClean="0"/>
            </a:br>
            <a:r>
              <a:rPr lang="en-US" b="1" dirty="0" smtClean="0">
                <a:solidFill>
                  <a:srgbClr val="FF0000"/>
                </a:solidFill>
              </a:rPr>
              <a:t>LẬP LỊCH TRÌNH SẢN </a:t>
            </a:r>
            <a:r>
              <a:rPr lang="en-US" b="1" dirty="0" err="1" smtClean="0">
                <a:solidFill>
                  <a:srgbClr val="FF0000"/>
                </a:solidFill>
              </a:rPr>
              <a:t>XuẤT</a:t>
            </a:r>
            <a:endParaRPr lang="en-US" b="1" dirty="0">
              <a:solidFill>
                <a:srgbClr val="FF0000"/>
              </a:solidFill>
            </a:endParaRPr>
          </a:p>
        </p:txBody>
      </p:sp>
      <p:sp>
        <p:nvSpPr>
          <p:cNvPr id="3" name="Content Placeholder 2"/>
          <p:cNvSpPr>
            <a:spLocks noGrp="1"/>
          </p:cNvSpPr>
          <p:nvPr>
            <p:ph idx="1"/>
          </p:nvPr>
        </p:nvSpPr>
        <p:spPr>
          <a:xfrm>
            <a:off x="457200" y="2133600"/>
            <a:ext cx="8229600" cy="3992563"/>
          </a:xfrm>
        </p:spPr>
        <p:txBody>
          <a:bodyPr/>
          <a:lstStyle/>
          <a:p>
            <a:pPr>
              <a:buNone/>
            </a:pPr>
            <a:r>
              <a:rPr lang="en-US" b="1" i="1" dirty="0" err="1" smtClean="0"/>
              <a:t>Mục</a:t>
            </a:r>
            <a:r>
              <a:rPr lang="en-US" b="1" i="1" dirty="0" smtClean="0"/>
              <a:t> </a:t>
            </a:r>
            <a:r>
              <a:rPr lang="en-US" b="1" i="1" dirty="0" err="1" smtClean="0"/>
              <a:t>đích</a:t>
            </a:r>
            <a:r>
              <a:rPr lang="en-US" b="1" i="1" dirty="0" smtClean="0"/>
              <a:t>: </a:t>
            </a:r>
            <a:r>
              <a:rPr lang="en-US" dirty="0" err="1" smtClean="0"/>
              <a:t>để</a:t>
            </a:r>
            <a:r>
              <a:rPr lang="en-US" dirty="0" smtClean="0"/>
              <a:t> </a:t>
            </a:r>
            <a:r>
              <a:rPr lang="en-US" dirty="0" err="1" smtClean="0"/>
              <a:t>sắp</a:t>
            </a:r>
            <a:r>
              <a:rPr lang="en-US" dirty="0" smtClean="0"/>
              <a:t> </a:t>
            </a:r>
            <a:r>
              <a:rPr lang="en-US" dirty="0" err="1" smtClean="0"/>
              <a:t>xếp</a:t>
            </a:r>
            <a:r>
              <a:rPr lang="en-US" dirty="0" smtClean="0"/>
              <a:t> </a:t>
            </a:r>
            <a:r>
              <a:rPr lang="en-US" dirty="0" err="1" smtClean="0"/>
              <a:t>thứ</a:t>
            </a:r>
            <a:r>
              <a:rPr lang="en-US" dirty="0" smtClean="0"/>
              <a:t> </a:t>
            </a:r>
            <a:r>
              <a:rPr lang="en-US" dirty="0" err="1" smtClean="0"/>
              <a:t>tự</a:t>
            </a:r>
            <a:r>
              <a:rPr lang="en-US" dirty="0" smtClean="0"/>
              <a:t> </a:t>
            </a:r>
            <a:r>
              <a:rPr lang="en-US" dirty="0" err="1" smtClean="0"/>
              <a:t>trong</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phân</a:t>
            </a:r>
            <a:r>
              <a:rPr lang="en-US" dirty="0" smtClean="0"/>
              <a:t> </a:t>
            </a:r>
            <a:r>
              <a:rPr lang="en-US" dirty="0" err="1" smtClean="0"/>
              <a:t>công</a:t>
            </a:r>
            <a:r>
              <a:rPr lang="en-US" dirty="0" smtClean="0"/>
              <a:t> </a:t>
            </a:r>
            <a:r>
              <a:rPr lang="en-US" dirty="0" err="1" smtClean="0"/>
              <a:t>công</a:t>
            </a:r>
            <a:r>
              <a:rPr lang="en-US" dirty="0" smtClean="0"/>
              <a:t> </a:t>
            </a:r>
            <a:r>
              <a:rPr lang="en-US" dirty="0" err="1" smtClean="0"/>
              <a:t>việc</a:t>
            </a:r>
            <a:r>
              <a:rPr lang="en-US" dirty="0" smtClean="0"/>
              <a:t>, </a:t>
            </a:r>
            <a:r>
              <a:rPr lang="en-US" dirty="0" err="1" smtClean="0"/>
              <a:t>quản</a:t>
            </a:r>
            <a:r>
              <a:rPr lang="en-US" dirty="0" smtClean="0"/>
              <a:t> </a:t>
            </a:r>
            <a:r>
              <a:rPr lang="en-US" dirty="0" err="1" smtClean="0"/>
              <a:t>lí</a:t>
            </a:r>
            <a:r>
              <a:rPr lang="en-US" dirty="0" smtClean="0"/>
              <a:t> </a:t>
            </a:r>
            <a:r>
              <a:rPr lang="en-US" err="1" smtClean="0"/>
              <a:t>công</a:t>
            </a:r>
            <a:r>
              <a:rPr lang="en-US" smtClean="0"/>
              <a:t> </a:t>
            </a:r>
            <a:r>
              <a:rPr lang="en-US" smtClean="0"/>
              <a:t>việc</a:t>
            </a:r>
          </a:p>
          <a:p>
            <a:pPr lvl="0">
              <a:buNone/>
            </a:pPr>
            <a:r>
              <a:rPr lang="en-US">
                <a:solidFill>
                  <a:prstClr val="black"/>
                </a:solidFill>
              </a:rPr>
              <a:t>Ứng dụng bài toán tối ưu để sắp xếp thứ tự các công việc, hay sắp xếp thứ tự gia công các chi tiết trên máy sao cho tổng thời gian gia công là ngắn nhất, thời gian gián đoạn trên máy là ngắn nhất.</a:t>
            </a:r>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r>
              <a:rPr lang="en-US" dirty="0" smtClean="0"/>
              <a:t>I. </a:t>
            </a:r>
            <a:r>
              <a:rPr lang="en-US" dirty="0" err="1" smtClean="0"/>
              <a:t>Xếp</a:t>
            </a:r>
            <a:r>
              <a:rPr lang="en-US" dirty="0" smtClean="0"/>
              <a:t> </a:t>
            </a:r>
            <a:r>
              <a:rPr lang="en-US" dirty="0" err="1" smtClean="0"/>
              <a:t>thứ</a:t>
            </a:r>
            <a:r>
              <a:rPr lang="en-US" dirty="0" smtClean="0"/>
              <a:t> </a:t>
            </a:r>
            <a:r>
              <a:rPr lang="en-US" dirty="0" err="1" smtClean="0"/>
              <a:t>tự</a:t>
            </a:r>
            <a:r>
              <a:rPr lang="en-US" dirty="0" smtClean="0"/>
              <a:t> </a:t>
            </a:r>
            <a:r>
              <a:rPr lang="en-US" dirty="0" err="1" smtClean="0"/>
              <a:t>công</a:t>
            </a:r>
            <a:r>
              <a:rPr lang="en-US" dirty="0" smtClean="0"/>
              <a:t> </a:t>
            </a:r>
            <a:r>
              <a:rPr lang="en-US" dirty="0" err="1" smtClean="0"/>
              <a:t>việc</a:t>
            </a:r>
            <a:r>
              <a:rPr lang="en-US" dirty="0" smtClean="0"/>
              <a:t> </a:t>
            </a:r>
            <a:r>
              <a:rPr lang="en-US" dirty="0" err="1" smtClean="0"/>
              <a:t>trên</a:t>
            </a:r>
            <a:r>
              <a:rPr lang="en-US" dirty="0" smtClean="0"/>
              <a:t> 1 </a:t>
            </a:r>
            <a:r>
              <a:rPr lang="en-US" err="1" smtClean="0"/>
              <a:t>máy</a:t>
            </a:r>
            <a:r>
              <a:rPr lang="en-US" smtClean="0"/>
              <a:t>:</a:t>
            </a:r>
          </a:p>
          <a:p>
            <a:pPr>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768712959"/>
              </p:ext>
            </p:extLst>
          </p:nvPr>
        </p:nvGraphicFramePr>
        <p:xfrm>
          <a:off x="457200" y="2286001"/>
          <a:ext cx="7239000" cy="3886198"/>
        </p:xfrm>
        <a:graphic>
          <a:graphicData uri="http://schemas.openxmlformats.org/drawingml/2006/table">
            <a:tbl>
              <a:tblPr firstRow="1" firstCol="1" bandRow="1"/>
              <a:tblGrid>
                <a:gridCol w="1520190"/>
                <a:gridCol w="3040380"/>
                <a:gridCol w="2678430"/>
              </a:tblGrid>
              <a:tr h="1110343">
                <a:tc>
                  <a:txBody>
                    <a:bodyPr/>
                    <a:lstStyle/>
                    <a:p>
                      <a:pPr indent="228600" algn="ctr">
                        <a:lnSpc>
                          <a:spcPct val="150000"/>
                        </a:lnSpc>
                        <a:spcAft>
                          <a:spcPts val="0"/>
                        </a:spcAft>
                      </a:pPr>
                      <a:r>
                        <a:rPr lang="en-US" sz="2400">
                          <a:effectLst/>
                          <a:latin typeface="Times New Roman"/>
                          <a:ea typeface="Times New Roman"/>
                          <a:cs typeface="Times New Roman"/>
                        </a:rPr>
                        <a:t>Công việc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lnSpc>
                          <a:spcPct val="150000"/>
                        </a:lnSpc>
                        <a:spcAft>
                          <a:spcPts val="0"/>
                        </a:spcAft>
                      </a:pPr>
                      <a:r>
                        <a:rPr lang="en-US" sz="2400">
                          <a:effectLst/>
                          <a:latin typeface="Times New Roman"/>
                          <a:ea typeface="Times New Roman"/>
                          <a:cs typeface="Times New Roman"/>
                        </a:rPr>
                        <a:t>Thời gian gia công (ngày)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lnSpc>
                          <a:spcPct val="150000"/>
                        </a:lnSpc>
                        <a:spcAft>
                          <a:spcPts val="0"/>
                        </a:spcAft>
                      </a:pPr>
                      <a:r>
                        <a:rPr lang="en-US" sz="2400">
                          <a:effectLst/>
                          <a:latin typeface="Times New Roman"/>
                          <a:ea typeface="Times New Roman"/>
                          <a:cs typeface="Times New Roman"/>
                        </a:rPr>
                        <a:t>Thời hạn hoàn thành (ngày)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5171">
                <a:tc>
                  <a:txBody>
                    <a:bodyPr/>
                    <a:lstStyle/>
                    <a:p>
                      <a:pPr indent="228600" algn="ctr">
                        <a:lnSpc>
                          <a:spcPct val="150000"/>
                        </a:lnSpc>
                        <a:spcAft>
                          <a:spcPts val="0"/>
                        </a:spcAft>
                      </a:pPr>
                      <a:r>
                        <a:rPr lang="en-US" sz="2400">
                          <a:effectLst/>
                          <a:latin typeface="Times New Roman"/>
                          <a:ea typeface="Times New Roman"/>
                          <a:cs typeface="Times New Roman"/>
                        </a:rPr>
                        <a:t>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lnSpc>
                          <a:spcPct val="150000"/>
                        </a:lnSpc>
                        <a:spcAft>
                          <a:spcPts val="0"/>
                        </a:spcAft>
                      </a:pPr>
                      <a:r>
                        <a:rPr lang="en-US" sz="2400">
                          <a:effectLst/>
                          <a:latin typeface="Times New Roman"/>
                          <a:ea typeface="Times New Roman"/>
                          <a:cs typeface="Times New Roman"/>
                        </a:rPr>
                        <a:t>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lnSpc>
                          <a:spcPct val="150000"/>
                        </a:lnSpc>
                        <a:spcAft>
                          <a:spcPts val="0"/>
                        </a:spcAft>
                      </a:pPr>
                      <a:r>
                        <a:rPr lang="en-US" sz="2400">
                          <a:effectLst/>
                          <a:latin typeface="Times New Roman"/>
                          <a:ea typeface="Times New Roman"/>
                          <a:cs typeface="Times New Roman"/>
                        </a:rPr>
                        <a:t>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5171">
                <a:tc>
                  <a:txBody>
                    <a:bodyPr/>
                    <a:lstStyle/>
                    <a:p>
                      <a:pPr indent="228600" algn="ctr">
                        <a:lnSpc>
                          <a:spcPct val="150000"/>
                        </a:lnSpc>
                        <a:spcAft>
                          <a:spcPts val="0"/>
                        </a:spcAft>
                      </a:pPr>
                      <a:r>
                        <a:rPr lang="en-US" sz="2400">
                          <a:effectLst/>
                          <a:latin typeface="Times New Roman"/>
                          <a:ea typeface="Times New Roman"/>
                          <a:cs typeface="Times New Roman"/>
                        </a:rPr>
                        <a:t>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lnSpc>
                          <a:spcPct val="150000"/>
                        </a:lnSpc>
                        <a:spcAft>
                          <a:spcPts val="0"/>
                        </a:spcAft>
                      </a:pPr>
                      <a:r>
                        <a:rPr lang="en-US" sz="2400">
                          <a:effectLst/>
                          <a:latin typeface="Times New Roman"/>
                          <a:ea typeface="Times New Roman"/>
                          <a:cs typeface="Times New Roman"/>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lnSpc>
                          <a:spcPct val="150000"/>
                        </a:lnSpc>
                        <a:spcAft>
                          <a:spcPts val="0"/>
                        </a:spcAft>
                      </a:pPr>
                      <a:r>
                        <a:rPr lang="en-US" sz="2400">
                          <a:effectLst/>
                          <a:latin typeface="Times New Roman"/>
                          <a:ea typeface="Times New Roman"/>
                          <a:cs typeface="Times New Roman"/>
                        </a:rPr>
                        <a:t>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5171">
                <a:tc>
                  <a:txBody>
                    <a:bodyPr/>
                    <a:lstStyle/>
                    <a:p>
                      <a:pPr indent="228600" algn="ctr">
                        <a:lnSpc>
                          <a:spcPct val="150000"/>
                        </a:lnSpc>
                        <a:spcAft>
                          <a:spcPts val="0"/>
                        </a:spcAft>
                      </a:pPr>
                      <a:r>
                        <a:rPr lang="en-US" sz="2400">
                          <a:effectLst/>
                          <a:latin typeface="Times New Roman"/>
                          <a:ea typeface="Times New Roman"/>
                          <a:cs typeface="Times New Roman"/>
                        </a:rPr>
                        <a:t>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lnSpc>
                          <a:spcPct val="150000"/>
                        </a:lnSpc>
                        <a:spcAft>
                          <a:spcPts val="0"/>
                        </a:spcAft>
                      </a:pPr>
                      <a:r>
                        <a:rPr lang="en-US" sz="2400">
                          <a:effectLst/>
                          <a:latin typeface="Times New Roman"/>
                          <a:ea typeface="Times New Roman"/>
                          <a:cs typeface="Times New Roman"/>
                        </a:rPr>
                        <a:t>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lnSpc>
                          <a:spcPct val="150000"/>
                        </a:lnSpc>
                        <a:spcAft>
                          <a:spcPts val="0"/>
                        </a:spcAft>
                      </a:pPr>
                      <a:r>
                        <a:rPr lang="en-US" sz="2400">
                          <a:effectLst/>
                          <a:latin typeface="Times New Roman"/>
                          <a:ea typeface="Times New Roman"/>
                          <a:cs typeface="Times New Roman"/>
                        </a:rPr>
                        <a:t>18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5171">
                <a:tc>
                  <a:txBody>
                    <a:bodyPr/>
                    <a:lstStyle/>
                    <a:p>
                      <a:pPr indent="228600" algn="ctr">
                        <a:lnSpc>
                          <a:spcPct val="150000"/>
                        </a:lnSpc>
                        <a:spcAft>
                          <a:spcPts val="0"/>
                        </a:spcAft>
                      </a:pPr>
                      <a:r>
                        <a:rPr lang="en-US" sz="2400">
                          <a:effectLst/>
                          <a:latin typeface="Times New Roman"/>
                          <a:ea typeface="Times New Roman"/>
                          <a:cs typeface="Times New Roman"/>
                        </a:rPr>
                        <a:t>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lnSpc>
                          <a:spcPct val="150000"/>
                        </a:lnSpc>
                        <a:spcAft>
                          <a:spcPts val="0"/>
                        </a:spcAft>
                      </a:pPr>
                      <a:r>
                        <a:rPr lang="en-US" sz="2400">
                          <a:effectLst/>
                          <a:latin typeface="Times New Roman"/>
                          <a:ea typeface="Times New Roman"/>
                          <a:cs typeface="Times New Roman"/>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lnSpc>
                          <a:spcPct val="150000"/>
                        </a:lnSpc>
                        <a:spcAft>
                          <a:spcPts val="0"/>
                        </a:spcAft>
                      </a:pPr>
                      <a:r>
                        <a:rPr lang="en-US" sz="2400">
                          <a:effectLst/>
                          <a:latin typeface="Times New Roman"/>
                          <a:ea typeface="Times New Roman"/>
                          <a:cs typeface="Times New Roman"/>
                        </a:rPr>
                        <a:t>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5171">
                <a:tc>
                  <a:txBody>
                    <a:bodyPr/>
                    <a:lstStyle/>
                    <a:p>
                      <a:pPr indent="228600" algn="ctr">
                        <a:lnSpc>
                          <a:spcPct val="150000"/>
                        </a:lnSpc>
                        <a:spcAft>
                          <a:spcPts val="0"/>
                        </a:spcAft>
                      </a:pPr>
                      <a:r>
                        <a:rPr lang="en-US" sz="2400">
                          <a:effectLst/>
                          <a:latin typeface="Times New Roman"/>
                          <a:ea typeface="Times New Roman"/>
                          <a:cs typeface="Times New Roman"/>
                        </a:rPr>
                        <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lnSpc>
                          <a:spcPct val="150000"/>
                        </a:lnSpc>
                        <a:spcAft>
                          <a:spcPts val="0"/>
                        </a:spcAft>
                      </a:pPr>
                      <a:r>
                        <a:rPr lang="en-US" sz="2400">
                          <a:effectLst/>
                          <a:latin typeface="Times New Roman"/>
                          <a:ea typeface="Times New Roman"/>
                          <a:cs typeface="Times New Roman"/>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lnSpc>
                          <a:spcPct val="150000"/>
                        </a:lnSpc>
                        <a:spcAft>
                          <a:spcPts val="0"/>
                        </a:spcAft>
                      </a:pPr>
                      <a:r>
                        <a:rPr lang="en-US" sz="2400">
                          <a:effectLst/>
                          <a:latin typeface="Times New Roman"/>
                          <a:ea typeface="Times New Roman"/>
                          <a:cs typeface="Times New Roman"/>
                        </a:rPr>
                        <a:t>23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smtClean="0"/>
              <a:t>II Xếp công việc trên 2 máy:</a:t>
            </a:r>
          </a:p>
          <a:p>
            <a:pPr marL="0" indent="0">
              <a:buNone/>
            </a:pPr>
            <a:endParaRPr lang="en-US"/>
          </a:p>
        </p:txBody>
      </p:sp>
      <p:graphicFrame>
        <p:nvGraphicFramePr>
          <p:cNvPr id="4" name="Table 3"/>
          <p:cNvGraphicFramePr>
            <a:graphicFrameLocks noGrp="1"/>
          </p:cNvGraphicFramePr>
          <p:nvPr>
            <p:extLst>
              <p:ext uri="{D42A27DB-BD31-4B8C-83A1-F6EECF244321}">
                <p14:modId xmlns:p14="http://schemas.microsoft.com/office/powerpoint/2010/main" val="552430554"/>
              </p:ext>
            </p:extLst>
          </p:nvPr>
        </p:nvGraphicFramePr>
        <p:xfrm>
          <a:off x="228600" y="2362202"/>
          <a:ext cx="8077199" cy="4038597"/>
        </p:xfrm>
        <a:graphic>
          <a:graphicData uri="http://schemas.openxmlformats.org/drawingml/2006/table">
            <a:tbl>
              <a:tblPr firstRow="1" firstCol="1" bandRow="1"/>
              <a:tblGrid>
                <a:gridCol w="3074248"/>
                <a:gridCol w="2770218"/>
                <a:gridCol w="2232733"/>
              </a:tblGrid>
              <a:tr h="897466">
                <a:tc rowSpan="2">
                  <a:txBody>
                    <a:bodyPr/>
                    <a:lstStyle/>
                    <a:p>
                      <a:pPr marR="288290" indent="228600" algn="ctr">
                        <a:lnSpc>
                          <a:spcPct val="115000"/>
                        </a:lnSpc>
                        <a:spcAft>
                          <a:spcPts val="0"/>
                        </a:spcAft>
                      </a:pPr>
                      <a:r>
                        <a:rPr lang="en-US" sz="2400">
                          <a:effectLst/>
                          <a:latin typeface="Times New Roman"/>
                          <a:ea typeface="Times New Roman"/>
                          <a:cs typeface="Times New Roman"/>
                        </a:rPr>
                        <a:t>Công việc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R="288290" indent="228600" algn="ctr">
                        <a:lnSpc>
                          <a:spcPct val="115000"/>
                        </a:lnSpc>
                        <a:spcAft>
                          <a:spcPts val="0"/>
                        </a:spcAft>
                      </a:pPr>
                      <a:r>
                        <a:rPr lang="en-US" sz="2400">
                          <a:effectLst/>
                          <a:latin typeface="Times New Roman"/>
                          <a:ea typeface="Times New Roman"/>
                          <a:cs typeface="Times New Roman"/>
                        </a:rPr>
                        <a:t>Thời gian thực hiện (giờ)</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897466">
                <a:tc vMerge="1">
                  <a:txBody>
                    <a:bodyPr/>
                    <a:lstStyle/>
                    <a:p>
                      <a:endParaRPr lang="en-US"/>
                    </a:p>
                  </a:txBody>
                  <a:tcPr/>
                </a:tc>
                <a:tc>
                  <a:txBody>
                    <a:bodyPr/>
                    <a:lstStyle/>
                    <a:p>
                      <a:pPr marR="288290" indent="228600" algn="ctr">
                        <a:lnSpc>
                          <a:spcPct val="115000"/>
                        </a:lnSpc>
                        <a:spcAft>
                          <a:spcPts val="0"/>
                        </a:spcAft>
                      </a:pPr>
                      <a:r>
                        <a:rPr lang="en-US" sz="2400">
                          <a:effectLst/>
                          <a:latin typeface="Times New Roman"/>
                          <a:ea typeface="Times New Roman"/>
                          <a:cs typeface="Times New Roman"/>
                        </a:rPr>
                        <a:t>Máy 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88290" indent="228600" algn="ctr">
                        <a:lnSpc>
                          <a:spcPct val="115000"/>
                        </a:lnSpc>
                        <a:spcAft>
                          <a:spcPts val="0"/>
                        </a:spcAft>
                      </a:pPr>
                      <a:r>
                        <a:rPr lang="en-US" sz="2400">
                          <a:effectLst/>
                          <a:latin typeface="Times New Roman"/>
                          <a:ea typeface="Times New Roman"/>
                          <a:cs typeface="Times New Roman"/>
                        </a:rPr>
                        <a:t>Máy 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8733">
                <a:tc>
                  <a:txBody>
                    <a:bodyPr/>
                    <a:lstStyle/>
                    <a:p>
                      <a:pPr marR="288290" indent="228600" algn="ctr">
                        <a:lnSpc>
                          <a:spcPct val="115000"/>
                        </a:lnSpc>
                        <a:spcAft>
                          <a:spcPts val="0"/>
                        </a:spcAft>
                      </a:pPr>
                      <a:r>
                        <a:rPr lang="en-US" sz="2400">
                          <a:effectLst/>
                          <a:latin typeface="Times New Roman"/>
                          <a:ea typeface="Times New Roman"/>
                          <a:cs typeface="Times New Roman"/>
                        </a:rPr>
                        <a:t>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88290" indent="228600" algn="ctr">
                        <a:lnSpc>
                          <a:spcPct val="115000"/>
                        </a:lnSpc>
                        <a:spcAft>
                          <a:spcPts val="0"/>
                        </a:spcAft>
                      </a:pPr>
                      <a:r>
                        <a:rPr lang="en-US" sz="2400">
                          <a:effectLst/>
                          <a:latin typeface="Times New Roman"/>
                          <a:ea typeface="Times New Roman"/>
                          <a:cs typeface="Times New Roman"/>
                        </a:rPr>
                        <a:t>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88290" indent="228600" algn="ctr">
                        <a:lnSpc>
                          <a:spcPct val="115000"/>
                        </a:lnSpc>
                        <a:spcAft>
                          <a:spcPts val="0"/>
                        </a:spcAft>
                      </a:pPr>
                      <a:r>
                        <a:rPr lang="en-US" sz="2400">
                          <a:effectLst/>
                          <a:latin typeface="Times New Roman"/>
                          <a:ea typeface="Times New Roman"/>
                          <a:cs typeface="Times New Roman"/>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8733">
                <a:tc>
                  <a:txBody>
                    <a:bodyPr/>
                    <a:lstStyle/>
                    <a:p>
                      <a:pPr marR="288290" indent="228600" algn="ctr">
                        <a:lnSpc>
                          <a:spcPct val="115000"/>
                        </a:lnSpc>
                        <a:spcAft>
                          <a:spcPts val="0"/>
                        </a:spcAft>
                      </a:pPr>
                      <a:r>
                        <a:rPr lang="en-US" sz="2400">
                          <a:effectLst/>
                          <a:latin typeface="Times New Roman"/>
                          <a:ea typeface="Times New Roman"/>
                          <a:cs typeface="Times New Roman"/>
                        </a:rPr>
                        <a:t>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88290" indent="228600" algn="ctr">
                        <a:lnSpc>
                          <a:spcPct val="115000"/>
                        </a:lnSpc>
                        <a:spcAft>
                          <a:spcPts val="0"/>
                        </a:spcAft>
                      </a:pPr>
                      <a:r>
                        <a:rPr lang="en-US" sz="2400">
                          <a:effectLst/>
                          <a:latin typeface="Times New Roman"/>
                          <a:ea typeface="Times New Roman"/>
                          <a:cs typeface="Times New Roman"/>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88290" indent="228600" algn="ctr">
                        <a:lnSpc>
                          <a:spcPct val="115000"/>
                        </a:lnSpc>
                        <a:spcAft>
                          <a:spcPts val="0"/>
                        </a:spcAft>
                      </a:pPr>
                      <a:r>
                        <a:rPr lang="en-US" sz="2400">
                          <a:effectLst/>
                          <a:latin typeface="Times New Roman"/>
                          <a:ea typeface="Times New Roman"/>
                          <a:cs typeface="Times New Roman"/>
                        </a:rPr>
                        <a:t>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8733">
                <a:tc>
                  <a:txBody>
                    <a:bodyPr/>
                    <a:lstStyle/>
                    <a:p>
                      <a:pPr marR="288290" indent="228600" algn="ctr">
                        <a:lnSpc>
                          <a:spcPct val="115000"/>
                        </a:lnSpc>
                        <a:spcAft>
                          <a:spcPts val="0"/>
                        </a:spcAft>
                      </a:pPr>
                      <a:r>
                        <a:rPr lang="en-US" sz="2400">
                          <a:effectLst/>
                          <a:latin typeface="Times New Roman"/>
                          <a:ea typeface="Times New Roman"/>
                          <a:cs typeface="Times New Roman"/>
                        </a:rPr>
                        <a:t>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88290" indent="228600" algn="ctr">
                        <a:lnSpc>
                          <a:spcPct val="115000"/>
                        </a:lnSpc>
                        <a:spcAft>
                          <a:spcPts val="0"/>
                        </a:spcAft>
                      </a:pPr>
                      <a:r>
                        <a:rPr lang="en-US" sz="2400">
                          <a:effectLst/>
                          <a:latin typeface="Times New Roman"/>
                          <a:ea typeface="Times New Roman"/>
                          <a:cs typeface="Times New Roman"/>
                        </a:rPr>
                        <a:t>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88290" indent="228600" algn="ctr">
                        <a:lnSpc>
                          <a:spcPct val="115000"/>
                        </a:lnSpc>
                        <a:spcAft>
                          <a:spcPts val="0"/>
                        </a:spcAft>
                      </a:pPr>
                      <a:r>
                        <a:rPr lang="en-US" sz="2400">
                          <a:effectLst/>
                          <a:latin typeface="Times New Roman"/>
                          <a:ea typeface="Times New Roman"/>
                          <a:cs typeface="Times New Roman"/>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8733">
                <a:tc>
                  <a:txBody>
                    <a:bodyPr/>
                    <a:lstStyle/>
                    <a:p>
                      <a:pPr marR="288290" indent="228600" algn="ctr">
                        <a:lnSpc>
                          <a:spcPct val="115000"/>
                        </a:lnSpc>
                        <a:spcAft>
                          <a:spcPts val="0"/>
                        </a:spcAft>
                      </a:pPr>
                      <a:r>
                        <a:rPr lang="en-US" sz="2400">
                          <a:effectLst/>
                          <a:latin typeface="Times New Roman"/>
                          <a:ea typeface="Times New Roman"/>
                          <a:cs typeface="Times New Roman"/>
                        </a:rPr>
                        <a:t>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88290" indent="228600" algn="ctr">
                        <a:lnSpc>
                          <a:spcPct val="115000"/>
                        </a:lnSpc>
                        <a:spcAft>
                          <a:spcPts val="0"/>
                        </a:spcAft>
                      </a:pPr>
                      <a:r>
                        <a:rPr lang="en-US" sz="2400" smtClean="0">
                          <a:effectLst/>
                          <a:latin typeface="Times New Roman"/>
                          <a:ea typeface="Times New Roman"/>
                          <a:cs typeface="Times New Roman"/>
                        </a:rPr>
                        <a:t>10</a:t>
                      </a:r>
                      <a:endParaRPr lang="en-US" sz="2400">
                        <a:effectLst/>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88290" indent="228600" algn="ctr">
                        <a:lnSpc>
                          <a:spcPct val="115000"/>
                        </a:lnSpc>
                        <a:spcAft>
                          <a:spcPts val="0"/>
                        </a:spcAft>
                      </a:pPr>
                      <a:r>
                        <a:rPr lang="en-US" sz="2400">
                          <a:effectLst/>
                          <a:latin typeface="Times New Roman"/>
                          <a:ea typeface="Times New Roman"/>
                          <a:cs typeface="Times New Roman"/>
                        </a:rPr>
                        <a:t>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8733">
                <a:tc>
                  <a:txBody>
                    <a:bodyPr/>
                    <a:lstStyle/>
                    <a:p>
                      <a:pPr marR="288290" indent="228600" algn="ctr">
                        <a:lnSpc>
                          <a:spcPct val="115000"/>
                        </a:lnSpc>
                        <a:spcAft>
                          <a:spcPts val="0"/>
                        </a:spcAft>
                      </a:pPr>
                      <a:r>
                        <a:rPr lang="en-US" sz="2400">
                          <a:effectLst/>
                          <a:latin typeface="Times New Roman"/>
                          <a:ea typeface="Times New Roman"/>
                          <a:cs typeface="Times New Roman"/>
                        </a:rPr>
                        <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88290" indent="228600" algn="ctr">
                        <a:lnSpc>
                          <a:spcPct val="115000"/>
                        </a:lnSpc>
                        <a:spcAft>
                          <a:spcPts val="0"/>
                        </a:spcAft>
                      </a:pPr>
                      <a:r>
                        <a:rPr lang="en-US" sz="2400" smtClean="0">
                          <a:effectLst/>
                          <a:latin typeface="Times New Roman"/>
                          <a:ea typeface="Times New Roman"/>
                          <a:cs typeface="Times New Roman"/>
                        </a:rPr>
                        <a:t>7</a:t>
                      </a:r>
                      <a:endParaRPr lang="en-US" sz="2400">
                        <a:effectLst/>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88290" indent="228600" algn="ctr">
                        <a:lnSpc>
                          <a:spcPct val="115000"/>
                        </a:lnSpc>
                        <a:spcAft>
                          <a:spcPts val="0"/>
                        </a:spcAft>
                      </a:pPr>
                      <a:r>
                        <a:rPr lang="en-US" sz="2400">
                          <a:effectLst/>
                          <a:latin typeface="Times New Roman"/>
                          <a:ea typeface="Times New Roman"/>
                          <a:cs typeface="Times New Roman"/>
                        </a:rPr>
                        <a:t>12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243438511"/>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a:buNone/>
            </a:pPr>
            <a:r>
              <a:rPr lang="en-US" dirty="0" err="1" smtClean="0"/>
              <a:t>Em</a:t>
            </a:r>
            <a:r>
              <a:rPr lang="en-US" dirty="0" smtClean="0"/>
              <a:t> </a:t>
            </a:r>
            <a:r>
              <a:rPr lang="en-US" dirty="0" err="1" smtClean="0"/>
              <a:t>hãy</a:t>
            </a:r>
            <a:r>
              <a:rPr lang="en-US" dirty="0" smtClean="0"/>
              <a:t> </a:t>
            </a:r>
            <a:r>
              <a:rPr lang="en-US" dirty="0" err="1" smtClean="0"/>
              <a:t>chọn</a:t>
            </a:r>
            <a:r>
              <a:rPr lang="en-US" dirty="0" smtClean="0"/>
              <a:t> 1 </a:t>
            </a:r>
            <a:r>
              <a:rPr lang="en-US" dirty="0" err="1" smtClean="0"/>
              <a:t>mô</a:t>
            </a:r>
            <a:r>
              <a:rPr lang="en-US" dirty="0" smtClean="0"/>
              <a:t> </a:t>
            </a:r>
            <a:r>
              <a:rPr lang="en-US" dirty="0" err="1" smtClean="0"/>
              <a:t>hình</a:t>
            </a:r>
            <a:r>
              <a:rPr lang="en-US" dirty="0" smtClean="0"/>
              <a:t> </a:t>
            </a:r>
            <a:r>
              <a:rPr lang="en-US" dirty="0" err="1" smtClean="0"/>
              <a:t>công</a:t>
            </a:r>
            <a:r>
              <a:rPr lang="en-US" dirty="0" smtClean="0"/>
              <a:t> </a:t>
            </a:r>
            <a:r>
              <a:rPr lang="en-US" dirty="0" err="1" smtClean="0"/>
              <a:t>ty</a:t>
            </a:r>
            <a:r>
              <a:rPr lang="en-US" dirty="0" smtClean="0"/>
              <a:t> </a:t>
            </a:r>
            <a:r>
              <a:rPr lang="en-US" dirty="0" err="1" smtClean="0"/>
              <a:t>đê</a:t>
            </a:r>
            <a:r>
              <a:rPr lang="en-US" dirty="0" smtClean="0"/>
              <a:t>̉ </a:t>
            </a:r>
            <a:r>
              <a:rPr lang="en-US" dirty="0" err="1" smtClean="0"/>
              <a:t>kinh</a:t>
            </a:r>
            <a:r>
              <a:rPr lang="en-US" dirty="0" smtClean="0"/>
              <a:t> </a:t>
            </a:r>
            <a:r>
              <a:rPr lang="en-US" dirty="0" err="1" smtClean="0"/>
              <a:t>doanh</a:t>
            </a:r>
            <a:r>
              <a:rPr lang="en-US" dirty="0" smtClean="0"/>
              <a:t>, </a:t>
            </a:r>
            <a:r>
              <a:rPr lang="en-US" dirty="0" err="1" smtClean="0"/>
              <a:t>va</a:t>
            </a:r>
            <a:r>
              <a:rPr lang="en-US" dirty="0" smtClean="0"/>
              <a:t>̀ </a:t>
            </a:r>
            <a:r>
              <a:rPr lang="en-US" dirty="0" err="1" smtClean="0"/>
              <a:t>cho</a:t>
            </a:r>
            <a:r>
              <a:rPr lang="en-US" dirty="0" smtClean="0"/>
              <a:t> </a:t>
            </a:r>
            <a:r>
              <a:rPr lang="en-US" dirty="0" err="1" smtClean="0"/>
              <a:t>biết</a:t>
            </a:r>
            <a:r>
              <a:rPr lang="en-US" dirty="0" smtClean="0"/>
              <a:t>:</a:t>
            </a:r>
          </a:p>
          <a:p>
            <a:pPr marL="514350" indent="-514350">
              <a:buAutoNum type="arabicPeriod"/>
            </a:pPr>
            <a:r>
              <a:rPr lang="en-US" dirty="0" err="1" smtClean="0"/>
              <a:t>Tên</a:t>
            </a:r>
            <a:r>
              <a:rPr lang="en-US" dirty="0" smtClean="0"/>
              <a:t> </a:t>
            </a:r>
            <a:r>
              <a:rPr lang="en-US" dirty="0" err="1" smtClean="0"/>
              <a:t>công</a:t>
            </a:r>
            <a:r>
              <a:rPr lang="en-US" dirty="0" smtClean="0"/>
              <a:t> </a:t>
            </a:r>
            <a:r>
              <a:rPr lang="en-US" dirty="0" err="1" smtClean="0"/>
              <a:t>ty</a:t>
            </a:r>
            <a:endParaRPr lang="en-US" dirty="0" smtClean="0"/>
          </a:p>
          <a:p>
            <a:pPr marL="514350" indent="-514350">
              <a:buAutoNum type="arabicPeriod"/>
            </a:pPr>
            <a:r>
              <a:rPr lang="en-US" dirty="0" err="1" smtClean="0"/>
              <a:t>Vốn</a:t>
            </a:r>
            <a:r>
              <a:rPr lang="en-US" dirty="0" smtClean="0"/>
              <a:t> </a:t>
            </a:r>
            <a:r>
              <a:rPr lang="en-US" dirty="0" err="1" smtClean="0"/>
              <a:t>điều</a:t>
            </a:r>
            <a:r>
              <a:rPr lang="en-US" dirty="0" smtClean="0"/>
              <a:t> </a:t>
            </a:r>
            <a:r>
              <a:rPr lang="en-US" dirty="0" err="1" smtClean="0"/>
              <a:t>lê</a:t>
            </a:r>
            <a:r>
              <a:rPr lang="en-US" dirty="0" smtClean="0"/>
              <a:t>̣</a:t>
            </a:r>
          </a:p>
          <a:p>
            <a:pPr marL="514350" indent="-514350">
              <a:buAutoNum type="arabicPeriod"/>
            </a:pPr>
            <a:r>
              <a:rPr lang="en-US" dirty="0" err="1" smtClean="0"/>
              <a:t>Mặt</a:t>
            </a:r>
            <a:r>
              <a:rPr lang="en-US" dirty="0" smtClean="0"/>
              <a:t> </a:t>
            </a:r>
            <a:r>
              <a:rPr lang="en-US" dirty="0" err="1" smtClean="0"/>
              <a:t>hàng</a:t>
            </a:r>
            <a:r>
              <a:rPr lang="en-US" dirty="0" smtClean="0"/>
              <a:t> </a:t>
            </a:r>
            <a:r>
              <a:rPr lang="en-US" dirty="0" err="1" smtClean="0"/>
              <a:t>kinh</a:t>
            </a:r>
            <a:r>
              <a:rPr lang="en-US" dirty="0" smtClean="0"/>
              <a:t> </a:t>
            </a:r>
            <a:r>
              <a:rPr lang="en-US" dirty="0" err="1" smtClean="0"/>
              <a:t>doanh</a:t>
            </a:r>
            <a:endParaRPr lang="en-US" dirty="0" smtClean="0"/>
          </a:p>
          <a:p>
            <a:pPr marL="514350" indent="-514350">
              <a:buAutoNum type="arabicPeriod"/>
            </a:pPr>
            <a:r>
              <a:rPr lang="en-US" dirty="0" err="1" smtClean="0"/>
              <a:t>Khu</a:t>
            </a:r>
            <a:r>
              <a:rPr lang="en-US" dirty="0" smtClean="0"/>
              <a:t> </a:t>
            </a:r>
            <a:r>
              <a:rPr lang="en-US" dirty="0" err="1" smtClean="0"/>
              <a:t>vực</a:t>
            </a:r>
            <a:r>
              <a:rPr lang="en-US" dirty="0" smtClean="0"/>
              <a:t> </a:t>
            </a:r>
            <a:r>
              <a:rPr lang="en-US" dirty="0" err="1" smtClean="0"/>
              <a:t>kinh</a:t>
            </a:r>
            <a:r>
              <a:rPr lang="en-US" dirty="0" smtClean="0"/>
              <a:t> </a:t>
            </a:r>
            <a:r>
              <a:rPr lang="en-US" dirty="0" err="1" smtClean="0"/>
              <a:t>doanh</a:t>
            </a:r>
            <a:r>
              <a:rPr lang="en-US" dirty="0" smtClean="0"/>
              <a:t>, </a:t>
            </a:r>
            <a:r>
              <a:rPr lang="en-US" dirty="0" err="1" smtClean="0"/>
              <a:t>ly</a:t>
            </a:r>
            <a:r>
              <a:rPr lang="en-US" dirty="0" smtClean="0"/>
              <a:t>́ do (</a:t>
            </a:r>
            <a:r>
              <a:rPr lang="en-US" dirty="0" err="1" smtClean="0"/>
              <a:t>phân</a:t>
            </a:r>
            <a:r>
              <a:rPr lang="en-US" dirty="0" smtClean="0"/>
              <a:t> </a:t>
            </a:r>
            <a:r>
              <a:rPr lang="en-US" dirty="0" err="1" smtClean="0"/>
              <a:t>tích</a:t>
            </a:r>
            <a:r>
              <a:rPr lang="en-US" dirty="0" smtClean="0"/>
              <a:t> </a:t>
            </a:r>
            <a:r>
              <a:rPr lang="en-US" dirty="0" err="1" smtClean="0"/>
              <a:t>những</a:t>
            </a:r>
            <a:r>
              <a:rPr lang="en-US" dirty="0" smtClean="0"/>
              <a:t> </a:t>
            </a:r>
            <a:r>
              <a:rPr lang="en-US" dirty="0" err="1" smtClean="0"/>
              <a:t>lợi</a:t>
            </a:r>
            <a:r>
              <a:rPr lang="en-US" dirty="0" smtClean="0"/>
              <a:t> </a:t>
            </a:r>
            <a:r>
              <a:rPr lang="en-US" dirty="0" err="1" smtClean="0"/>
              <a:t>thê</a:t>
            </a:r>
            <a:r>
              <a:rPr lang="en-US" dirty="0" smtClean="0"/>
              <a:t>́ )</a:t>
            </a:r>
          </a:p>
          <a:p>
            <a:pPr marL="514350" indent="-514350">
              <a:buAutoNum type="arabicPeriod"/>
            </a:pPr>
            <a:r>
              <a:rPr lang="en-US" dirty="0" err="1" smtClean="0"/>
              <a:t>Đối</a:t>
            </a:r>
            <a:r>
              <a:rPr lang="en-US" dirty="0" smtClean="0"/>
              <a:t> </a:t>
            </a:r>
            <a:r>
              <a:rPr lang="en-US" dirty="0" err="1" smtClean="0"/>
              <a:t>tượng</a:t>
            </a:r>
            <a:r>
              <a:rPr lang="en-US" dirty="0" smtClean="0"/>
              <a:t> </a:t>
            </a:r>
            <a:r>
              <a:rPr lang="en-US" dirty="0" err="1" smtClean="0"/>
              <a:t>kinh</a:t>
            </a:r>
            <a:r>
              <a:rPr lang="en-US" dirty="0" smtClean="0"/>
              <a:t> </a:t>
            </a:r>
            <a:r>
              <a:rPr lang="en-US" dirty="0" err="1" smtClean="0"/>
              <a:t>doanh</a:t>
            </a:r>
            <a:r>
              <a:rPr lang="en-US" dirty="0" smtClean="0"/>
              <a:t>, </a:t>
            </a:r>
            <a:r>
              <a:rPr lang="en-US" dirty="0" err="1" smtClean="0"/>
              <a:t>ly</a:t>
            </a:r>
            <a:r>
              <a:rPr lang="en-US" dirty="0" smtClean="0"/>
              <a:t>́ do</a:t>
            </a:r>
          </a:p>
          <a:p>
            <a:pPr marL="514350" indent="-514350">
              <a:buAutoNum type="arabicPeriod"/>
            </a:pPr>
            <a:r>
              <a:rPr lang="en-US" dirty="0" err="1" smtClean="0"/>
              <a:t>Đô</a:t>
            </a:r>
            <a:r>
              <a:rPr lang="en-US" dirty="0" smtClean="0"/>
              <a:t>̣ </a:t>
            </a:r>
            <a:r>
              <a:rPr lang="en-US" dirty="0" err="1" smtClean="0"/>
              <a:t>tuổi</a:t>
            </a:r>
            <a:r>
              <a:rPr lang="en-US" dirty="0" smtClean="0"/>
              <a:t> </a:t>
            </a:r>
            <a:r>
              <a:rPr lang="en-US" dirty="0" err="1" smtClean="0"/>
              <a:t>khách</a:t>
            </a:r>
            <a:r>
              <a:rPr lang="en-US" dirty="0" smtClean="0"/>
              <a:t> </a:t>
            </a:r>
            <a:r>
              <a:rPr lang="en-US" dirty="0" err="1" smtClean="0"/>
              <a:t>hàng</a:t>
            </a:r>
            <a:r>
              <a:rPr lang="en-US" dirty="0" smtClean="0"/>
              <a:t>, </a:t>
            </a:r>
            <a:r>
              <a:rPr lang="en-US" dirty="0" err="1" smtClean="0"/>
              <a:t>ly</a:t>
            </a:r>
            <a:r>
              <a:rPr lang="en-US" dirty="0" smtClean="0"/>
              <a:t>́ do</a:t>
            </a:r>
          </a:p>
          <a:p>
            <a:pPr marL="514350" indent="-514350">
              <a:buAutoNum type="arabicPeriod"/>
            </a:pPr>
            <a:r>
              <a:rPr lang="en-US" dirty="0" err="1" smtClean="0"/>
              <a:t>Gia</a:t>
            </a:r>
            <a:r>
              <a:rPr lang="en-US" dirty="0" smtClean="0"/>
              <a:t>́ </a:t>
            </a:r>
            <a:r>
              <a:rPr lang="en-US" dirty="0" err="1" smtClean="0"/>
              <a:t>thành</a:t>
            </a:r>
            <a:r>
              <a:rPr lang="en-US" dirty="0" smtClean="0"/>
              <a:t> /1 sp</a:t>
            </a:r>
          </a:p>
          <a:p>
            <a:pPr marL="514350" indent="-514350">
              <a:buAutoNum type="arabicPeriod"/>
            </a:pPr>
            <a:r>
              <a:rPr lang="en-US" dirty="0" err="1" smtClean="0"/>
              <a:t>Phương</a:t>
            </a:r>
            <a:r>
              <a:rPr lang="en-US" dirty="0" smtClean="0"/>
              <a:t> </a:t>
            </a:r>
            <a:r>
              <a:rPr lang="en-US" dirty="0" err="1" smtClean="0"/>
              <a:t>hướng</a:t>
            </a:r>
            <a:r>
              <a:rPr lang="en-US" dirty="0" smtClean="0"/>
              <a:t> </a:t>
            </a:r>
            <a:r>
              <a:rPr lang="en-US" dirty="0" err="1" smtClean="0"/>
              <a:t>kinh</a:t>
            </a:r>
            <a:r>
              <a:rPr lang="en-US" dirty="0" smtClean="0"/>
              <a:t> </a:t>
            </a:r>
            <a:r>
              <a:rPr lang="en-US" dirty="0" err="1" smtClean="0"/>
              <a:t>doanh</a:t>
            </a:r>
            <a:r>
              <a:rPr lang="en-US" dirty="0" smtClean="0"/>
              <a:t> </a:t>
            </a:r>
            <a:r>
              <a:rPr lang="en-US" dirty="0" err="1" smtClean="0"/>
              <a:t>trong</a:t>
            </a:r>
            <a:r>
              <a:rPr lang="en-US" dirty="0" smtClean="0"/>
              <a:t> </a:t>
            </a:r>
            <a:r>
              <a:rPr lang="en-US" dirty="0" err="1" smtClean="0"/>
              <a:t>tương</a:t>
            </a:r>
            <a:r>
              <a:rPr lang="en-US" dirty="0" smtClean="0"/>
              <a:t> </a:t>
            </a:r>
            <a:r>
              <a:rPr lang="en-US" dirty="0" err="1" smtClean="0"/>
              <a:t>lai</a:t>
            </a:r>
            <a:r>
              <a:rPr lang="en-US" dirty="0" smtClean="0"/>
              <a:t>.</a:t>
            </a:r>
          </a:p>
          <a:p>
            <a:pPr marL="514350" indent="-514350">
              <a:buAutoNum type="arabicPeriod"/>
            </a:pPr>
            <a:r>
              <a:rPr lang="en-US" dirty="0" err="1" smtClean="0"/>
              <a:t>Mục</a:t>
            </a:r>
            <a:r>
              <a:rPr lang="en-US" dirty="0" smtClean="0"/>
              <a:t> </a:t>
            </a:r>
            <a:r>
              <a:rPr lang="en-US" dirty="0" err="1" smtClean="0"/>
              <a:t>tiêu</a:t>
            </a:r>
            <a:r>
              <a:rPr lang="en-US" dirty="0" smtClean="0"/>
              <a:t> sẽ </a:t>
            </a:r>
            <a:r>
              <a:rPr lang="en-US" dirty="0" err="1" smtClean="0"/>
              <a:t>đạt</a:t>
            </a:r>
            <a:r>
              <a:rPr lang="en-US" dirty="0" smtClean="0"/>
              <a:t> </a:t>
            </a:r>
            <a:r>
              <a:rPr lang="en-US" dirty="0" err="1" smtClean="0"/>
              <a:t>được</a:t>
            </a:r>
            <a:r>
              <a:rPr lang="en-US" dirty="0" smtClean="0"/>
              <a:t>.</a:t>
            </a:r>
          </a:p>
          <a:p>
            <a:pPr marL="514350" indent="-514350">
              <a:buAutoNum type="arabicPeriod"/>
            </a:pPr>
            <a:endParaRPr lang="en-US" dirty="0" smtClean="0"/>
          </a:p>
          <a:p>
            <a:pPr marL="514350" indent="-514350">
              <a:buAutoNum type="arabicPeriod"/>
            </a:pPr>
            <a:endParaRPr lang="en-US" dirty="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MÔN HỌC:&amp;#x0D;&amp;#x0A;&amp;#x0D;&amp;#x0A;TỔ CHỨC VÀ QUẢN LÍ SẢN XUẤT MAY CÔNG NGHIỆP&amp;#x0D;&amp;#x0A;&amp;quot;&quot;/&gt;&lt;property id=&quot;20307&quot; value=&quot;256&quot;/&gt;&lt;/object&gt;&lt;object type=&quot;3&quot; unique_id=&quot;10006&quot;&gt;&lt;property id=&quot;20148&quot; value=&quot;5&quot;/&gt;&lt;property id=&quot;20300&quot; value=&quot;Slide 2 - &amp;quot;&amp;#x0D;&amp;#x0A;&amp;#x0D;&amp;#x0A;BÀI 1: &amp;#x0D;&amp;#x0A;&amp;quot;&quot;/&gt;&lt;property id=&quot;20307&quot; value=&quot;258&quot;/&gt;&lt;/object&gt;&lt;object type=&quot;3&quot; unique_id=&quot;10007&quot;&gt;&lt;property id=&quot;20148&quot; value=&quot;5&quot;/&gt;&lt;property id=&quot;20300&quot; value=&quot;Slide 3&quot;/&gt;&lt;property id=&quot;20307&quot; value=&quot;259&quot;/&gt;&lt;/object&gt;&lt;object type=&quot;3&quot; unique_id=&quot;10008&quot;&gt;&lt;property id=&quot;20148&quot; value=&quot;5&quot;/&gt;&lt;property id=&quot;20300&quot; value=&quot;Slide 4 - &amp;quot;2. Đặc điểm của DNCN:&amp;quot;&quot;/&gt;&lt;property id=&quot;20307&quot; value=&quot;260&quot;/&gt;&lt;/object&gt;&lt;object type=&quot;3&quot; unique_id=&quot;10009&quot;&gt;&lt;property id=&quot;20148&quot; value=&quot;5&quot;/&gt;&lt;property id=&quot;20300&quot; value=&quot;Slide 5&quot;/&gt;&lt;property id=&quot;20307&quot; value=&quot;261&quot;/&gt;&lt;/object&gt;&lt;object type=&quot;3&quot; unique_id=&quot;10010&quot;&gt;&lt;property id=&quot;20148&quot; value=&quot;5&quot;/&gt;&lt;property id=&quot;20300&quot; value=&quot;Slide 9&quot;/&gt;&lt;property id=&quot;20307&quot; value=&quot;262&quot;/&gt;&lt;/object&gt;&lt;object type=&quot;3&quot; unique_id=&quot;10110&quot;&gt;&lt;property id=&quot;20148&quot; value=&quot;5&quot;/&gt;&lt;property id=&quot;20300&quot; value=&quot;Slide 6&quot;/&gt;&lt;property id=&quot;20307&quot; value=&quot;263&quot;/&gt;&lt;/object&gt;&lt;object type=&quot;3&quot; unique_id=&quot;10191&quot;&gt;&lt;property id=&quot;20148&quot; value=&quot;5&quot;/&gt;&lt;property id=&quot;20300&quot; value=&quot;Slide 7&quot;/&gt;&lt;property id=&quot;20307&quot; value=&quot;265&quot;/&gt;&lt;/object&gt;&lt;object type=&quot;3&quot; unique_id=&quot;10192&quot;&gt;&lt;property id=&quot;20148&quot; value=&quot;5&quot;/&gt;&lt;property id=&quot;20300&quot; value=&quot;Slide 8&quot;/&gt;&lt;property id=&quot;20307&quot; value=&quot;264&quot;/&gt;&lt;/object&gt;&lt;object type=&quot;3&quot; unique_id=&quot;10193&quot;&gt;&lt;property id=&quot;20148&quot; value=&quot;5&quot;/&gt;&lt;property id=&quot;20300&quot; value=&quot;Slide 10 - &amp;quot;&amp;#x0D;&amp;#x0A;P (Profit) = GIÁ BÁN – GIÁ THÀNH&amp;#x0D;&amp;#x0A;&amp;quot;&quot;/&gt;&lt;property id=&quot;20307&quot; value=&quot;266&quot;/&gt;&lt;/object&gt;&lt;object type=&quot;3&quot; unique_id=&quot;10194&quot;&gt;&lt;property id=&quot;20148&quot; value=&quot;5&quot;/&gt;&lt;property id=&quot;20300&quot; value=&quot;Slide 11&quot;/&gt;&lt;property id=&quot;20307&quot; value=&quot;267&quot;/&gt;&lt;/object&gt;&lt;object type=&quot;3&quot; unique_id=&quot;10321&quot;&gt;&lt;property id=&quot;20148&quot; value=&quot;5&quot;/&gt;&lt;property id=&quot;20300&quot; value=&quot;Slide 12 - &amp;quot;NGUYÊN TẮC VÀ PHƯƠNG PHÁP QuẢN LÍ&amp;quot;&quot;/&gt;&lt;property id=&quot;20307&quot; value=&quot;268&quot;/&gt;&lt;/object&gt;&lt;object type=&quot;3&quot; unique_id=&quot;10322&quot;&gt;&lt;property id=&quot;20148&quot; value=&quot;5&quot;/&gt;&lt;property id=&quot;20300&quot; value=&quot;Slide 13&quot;/&gt;&lt;property id=&quot;20307&quot; value=&quot;269&quot;/&gt;&lt;/object&gt;&lt;object type=&quot;3&quot; unique_id=&quot;10323&quot;&gt;&lt;property id=&quot;20148&quot; value=&quot;5&quot;/&gt;&lt;property id=&quot;20300&quot; value=&quot;Slide 14&quot;/&gt;&lt;property id=&quot;20307&quot; value=&quot;270&quot;/&gt;&lt;/object&gt;&lt;object type=&quot;3&quot; unique_id=&quot;10324&quot;&gt;&lt;property id=&quot;20148&quot; value=&quot;5&quot;/&gt;&lt;property id=&quot;20300&quot; value=&quot;Slide 15 - &amp;quot;2. PHƯƠNG PHÁP QuẢN LÍ&amp;quot;&quot;/&gt;&lt;property id=&quot;20307&quot; value=&quot;271&quot;/&gt;&lt;/object&gt;&lt;object type=&quot;3&quot; unique_id=&quot;10325&quot;&gt;&lt;property id=&quot;20148&quot; value=&quot;5&quot;/&gt;&lt;property id=&quot;20300&quot; value=&quot;Slide 16&quot;/&gt;&lt;property id=&quot;20307&quot; value=&quot;272&quot;/&gt;&lt;/object&gt;&lt;object type=&quot;3&quot; unique_id=&quot;10326&quot;&gt;&lt;property id=&quot;20148&quot; value=&quot;5&quot;/&gt;&lt;property id=&quot;20300&quot; value=&quot;Slide 17 - &amp;quot;Bài 2: CƠ CẤU SẢN XuẤT MAY CÔNG NGHIỆP&amp;quot;&quot;/&gt;&lt;property id=&quot;20307&quot; value=&quot;273&quot;/&gt;&lt;/object&gt;&lt;object type=&quot;3&quot; unique_id=&quot;10327&quot;&gt;&lt;property id=&quot;20148&quot; value=&quot;5&quot;/&gt;&lt;property id=&quot;20300&quot; value=&quot;Slide 18&quot;/&gt;&lt;property id=&quot;20307&quot; value=&quot;274&quot;/&gt;&lt;/object&gt;&lt;object type=&quot;3&quot; unique_id=&quot;10328&quot;&gt;&lt;property id=&quot;20148&quot; value=&quot;5&quot;/&gt;&lt;property id=&quot;20300&quot; value=&quot;Slide 19&quot;/&gt;&lt;property id=&quot;20307&quot; value=&quot;275&quot;/&gt;&lt;/object&gt;&lt;object type=&quot;3&quot; unique_id=&quot;10329&quot;&gt;&lt;property id=&quot;20148&quot; value=&quot;5&quot;/&gt;&lt;property id=&quot;20300&quot; value=&quot;Slide 20&quot;/&gt;&lt;property id=&quot;20307&quot; value=&quot;276&quot;/&gt;&lt;/object&gt;&lt;object type=&quot;3&quot; unique_id=&quot;10422&quot;&gt;&lt;property id=&quot;20148&quot; value=&quot;5&quot;/&gt;&lt;property id=&quot;20300&quot; value=&quot;Slide 21 - &amp;quot;II. ĐẶC TRƯNG CỦA SẢN XuẤT MCN&amp;quot;&quot;/&gt;&lt;property id=&quot;20307&quot; value=&quot;277&quot;/&gt;&lt;/object&gt;&lt;object type=&quot;3&quot; unique_id=&quot;10543&quot;&gt;&lt;property id=&quot;20148&quot; value=&quot;5&quot;/&gt;&lt;property id=&quot;20300&quot; value=&quot;Slide 22 - &amp;quot;III. CHIẾN LƯỢC SẢN XuẤT KINH DOANH NGÀNH MAY&amp;#x0D;&amp;#x0A;&amp;quot;&quot;/&gt;&lt;property id=&quot;20307&quot; value=&quot;278&quot;/&gt;&lt;/object&gt;&lt;object type=&quot;3&quot; unique_id=&quot;10819&quot;&gt;&lt;property id=&quot;20148&quot; value=&quot;5&quot;/&gt;&lt;property id=&quot;20300&quot; value=&quot;Slide 23&quot;/&gt;&lt;property id=&quot;20307&quot; value=&quot;279&quot;/&gt;&lt;/object&gt;&lt;object type=&quot;3&quot; unique_id=&quot;10820&quot;&gt;&lt;property id=&quot;20148&quot; value=&quot;5&quot;/&gt;&lt;property id=&quot;20300&quot; value=&quot;Slide 24 - &amp;quot;Bài 3:&amp;#x0D;&amp;#x0A; CÁC NỘI DUNG CỦA QuẢN LÝ SẢN XuẤT&amp;quot;&quot;/&gt;&lt;property id=&quot;20307&quot; value=&quot;280&quot;/&gt;&lt;/object&gt;&lt;object type=&quot;3&quot; unique_id=&quot;10821&quot;&gt;&lt;property id=&quot;20148&quot; value=&quot;5&quot;/&gt;&lt;property id=&quot;20300&quot; value=&quot;Slide 25 - &amp;quot;I. QuẢN LÝ LAO ĐỘNG&amp;quot;&quot;/&gt;&lt;property id=&quot;20307&quot; value=&quot;281&quot;/&gt;&lt;/object&gt;&lt;object type=&quot;3&quot; unique_id=&quot;10822&quot;&gt;&lt;property id=&quot;20148&quot; value=&quot;5&quot;/&gt;&lt;property id=&quot;20300&quot; value=&quot;Slide 26&quot;/&gt;&lt;property id=&quot;20307&quot; value=&quot;282&quot;/&gt;&lt;/object&gt;&lt;object type=&quot;3&quot; unique_id=&quot;10823&quot;&gt;&lt;property id=&quot;20148&quot; value=&quot;5&quot;/&gt;&lt;property id=&quot;20300&quot; value=&quot;Slide 27&quot;/&gt;&lt;property id=&quot;20307&quot; value=&quot;283&quot;/&gt;&lt;/object&gt;&lt;object type=&quot;3&quot; unique_id=&quot;10824&quot;&gt;&lt;property id=&quot;20148&quot; value=&quot;5&quot;/&gt;&lt;property id=&quot;20300&quot; value=&quot;Slide 28&quot;/&gt;&lt;property id=&quot;20307&quot; value=&quot;284&quot;/&gt;&lt;/object&gt;&lt;object type=&quot;3&quot; unique_id=&quot;10825&quot;&gt;&lt;property id=&quot;20148&quot; value=&quot;5&quot;/&gt;&lt;property id=&quot;20300&quot; value=&quot;Slide 29 - &amp;quot;II. QuẢN LÝ KỸ THUẬT&amp;quot;&quot;/&gt;&lt;property id=&quot;20307&quot; value=&quot;285&quot;/&gt;&lt;/object&gt;&lt;object type=&quot;3&quot; unique_id=&quot;10826&quot;&gt;&lt;property id=&quot;20148&quot; value=&quot;5&quot;/&gt;&lt;property id=&quot;20300&quot; value=&quot;Slide 30&quot;/&gt;&lt;property id=&quot;20307&quot; value=&quot;286&quot;/&gt;&lt;/object&gt;&lt;object type=&quot;3&quot; unique_id=&quot;10827&quot;&gt;&lt;property id=&quot;20148&quot; value=&quot;5&quot;/&gt;&lt;property id=&quot;20300&quot; value=&quot;Slide 31&quot;/&gt;&lt;property id=&quot;20307&quot; value=&quot;287&quot;/&gt;&lt;/object&gt;&lt;object type=&quot;3&quot; unique_id=&quot;10828&quot;&gt;&lt;property id=&quot;20148&quot; value=&quot;5&quot;/&gt;&lt;property id=&quot;20300&quot; value=&quot;Slide 32&quot;/&gt;&lt;property id=&quot;20307&quot; value=&quot;288&quot;/&gt;&lt;/object&gt;&lt;object type=&quot;3&quot; unique_id=&quot;10934&quot;&gt;&lt;property id=&quot;20148&quot; value=&quot;5&quot;/&gt;&lt;property id=&quot;20300&quot; value=&quot;Slide 33 - &amp;quot;III. QuẢN LÍ VẬT TƯ&amp;quot;&quot;/&gt;&lt;property id=&quot;20307&quot; value=&quot;289&quot;/&gt;&lt;/object&gt;&lt;object type=&quot;3&quot; unique_id=&quot;10935&quot;&gt;&lt;property id=&quot;20148&quot; value=&quot;5&quot;/&gt;&lt;property id=&quot;20300&quot; value=&quot;Slide 34&quot;/&gt;&lt;property id=&quot;20307&quot; value=&quot;291&quot;/&gt;&lt;/object&gt;&lt;object type=&quot;3&quot; unique_id=&quot;10936&quot;&gt;&lt;property id=&quot;20148&quot; value=&quot;5&quot;/&gt;&lt;property id=&quot;20300&quot; value=&quot;Slide 35 - &amp;quot;IV. GIÁ THÀNH SẢN PHẨM VÀ HẠCH TOÁN HoẠT ĐỘNG SẢN XuẤT&amp;quot;&quot;/&gt;&lt;property id=&quot;20307&quot; value=&quot;290&quot;/&gt;&lt;/object&gt;&lt;object type=&quot;3&quot; unique_id=&quot;11089&quot;&gt;&lt;property id=&quot;20148&quot; value=&quot;5&quot;/&gt;&lt;property id=&quot;20300&quot; value=&quot;Slide 36&quot;/&gt;&lt;property id=&quot;20307&quot; value=&quot;293&quot;/&gt;&lt;/object&gt;&lt;object type=&quot;3&quot; unique_id=&quot;11090&quot;&gt;&lt;property id=&quot;20148&quot; value=&quot;5&quot;/&gt;&lt;property id=&quot;20300&quot; value=&quot;Slide 37&quot;/&gt;&lt;property id=&quot;20307&quot; value=&quot;294&quot;/&gt;&lt;/object&gt;&lt;object type=&quot;3&quot; unique_id=&quot;11091&quot;&gt;&lt;property id=&quot;20148&quot; value=&quot;5&quot;/&gt;&lt;property id=&quot;20300&quot; value=&quot;Slide 38&quot;/&gt;&lt;property id=&quot;20307&quot; value=&quot;295&quot;/&gt;&lt;/object&gt;&lt;object type=&quot;3&quot; unique_id=&quot;11461&quot;&gt;&lt;property id=&quot;20148&quot; value=&quot;5&quot;/&gt;&lt;property id=&quot;20300&quot; value=&quot;Slide 39&quot;/&gt;&lt;property id=&quot;20307&quot; value=&quot;296&quot;/&gt;&lt;/object&gt;&lt;object type=&quot;3&quot; unique_id=&quot;11462&quot;&gt;&lt;property id=&quot;20148&quot; value=&quot;5&quot;/&gt;&lt;property id=&quot;20300&quot; value=&quot;Slide 40 - &amp;quot;&amp;#x0D;&amp;#x0A;&amp;#x0D;&amp;#x0A;Bài 4: &amp;#x0D;&amp;#x0A;TỔ CHỨC SẢN XuẤT CÁC BỘ PHẬN NGÀNH MAY CÔNG NGHIỆP&amp;quot;&quot;/&gt;&lt;property id=&quot;20307&quot; value=&quot;297&quot;/&gt;&lt;/object&gt;&lt;object type=&quot;3&quot; unique_id=&quot;11463&quot;&gt;&lt;property id=&quot;20148&quot; value=&quot;5&quot;/&gt;&lt;property id=&quot;20300&quot; value=&quot;Slide 42&quot;/&gt;&lt;property id=&quot;20307&quot; value=&quot;298&quot;/&gt;&lt;/object&gt;&lt;object type=&quot;3&quot; unique_id=&quot;11464&quot;&gt;&lt;property id=&quot;20148&quot; value=&quot;5&quot;/&gt;&lt;property id=&quot;20300&quot; value=&quot;Slide 43 - &amp;quot;I . Tổ chức sx bộ phận cắt&amp;quot;&quot;/&gt;&lt;property id=&quot;20307&quot; value=&quot;299&quot;/&gt;&lt;/object&gt;&lt;object type=&quot;3&quot; unique_id=&quot;11465&quot;&gt;&lt;property id=&quot;20148&quot; value=&quot;5&quot;/&gt;&lt;property id=&quot;20300&quot; value=&quot;Slide 44&quot;/&gt;&lt;property id=&quot;20307&quot; value=&quot;300&quot;/&gt;&lt;/object&gt;&lt;object type=&quot;3&quot; unique_id=&quot;11466&quot;&gt;&lt;property id=&quot;20148&quot; value=&quot;5&quot;/&gt;&lt;property id=&quot;20300&quot; value=&quot;Slide 45&quot;/&gt;&lt;property id=&quot;20307&quot; value=&quot;301&quot;/&gt;&lt;/object&gt;&lt;object type=&quot;3&quot; unique_id=&quot;11514&quot;&gt;&lt;property id=&quot;20148&quot; value=&quot;5&quot;/&gt;&lt;property id=&quot;20300&quot; value=&quot;Slide 46 - &amp;quot;II. Tổ chức sản xuất bộ phận chuyền may&amp;quot;&quot;/&gt;&lt;property id=&quot;20307&quot; value=&quot;302&quot;/&gt;&lt;/object&gt;&lt;object type=&quot;3&quot; unique_id=&quot;11708&quot;&gt;&lt;property id=&quot;20148&quot; value=&quot;5&quot;/&gt;&lt;property id=&quot;20300&quot; value=&quot;Slide 41&quot;/&gt;&lt;property id=&quot;20307&quot; value=&quot;304&quot;/&gt;&lt;/object&gt;&lt;object type=&quot;3&quot; unique_id=&quot;11709&quot;&gt;&lt;property id=&quot;20148&quot; value=&quot;5&quot;/&gt;&lt;property id=&quot;20300&quot; value=&quot;Slide 47&quot;/&gt;&lt;property id=&quot;20307&quot; value=&quot;305&quot;/&gt;&lt;/object&gt;&lt;object type=&quot;3&quot; unique_id=&quot;11710&quot;&gt;&lt;property id=&quot;20148&quot; value=&quot;5&quot;/&gt;&lt;property id=&quot;20300&quot; value=&quot;Slide 48&quot;/&gt;&lt;property id=&quot;20307&quot; value=&quot;306&quot;/&gt;&lt;/object&gt;&lt;object type=&quot;3&quot; unique_id=&quot;11867&quot;&gt;&lt;property id=&quot;20148&quot; value=&quot;5&quot;/&gt;&lt;property id=&quot;20300&quot; value=&quot;Slide 49&quot;/&gt;&lt;property id=&quot;20307&quot; value=&quot;307&quot;/&gt;&lt;/object&gt;&lt;object type=&quot;3&quot; unique_id=&quot;11868&quot;&gt;&lt;property id=&quot;20148&quot; value=&quot;5&quot;/&gt;&lt;property id=&quot;20300&quot; value=&quot;Slide 51&quot;/&gt;&lt;property id=&quot;20307&quot; value=&quot;308&quot;/&gt;&lt;/object&gt;&lt;object type=&quot;3&quot; unique_id=&quot;11869&quot;&gt;&lt;property id=&quot;20148&quot; value=&quot;5&quot;/&gt;&lt;property id=&quot;20300&quot; value=&quot;Slide 52&quot;/&gt;&lt;property id=&quot;20307&quot; value=&quot;309&quot;/&gt;&lt;/object&gt;&lt;object type=&quot;3&quot; unique_id=&quot;12255&quot;&gt;&lt;property id=&quot;20148&quot; value=&quot;5&quot;/&gt;&lt;property id=&quot;20300&quot; value=&quot;Slide 50&quot;/&gt;&lt;property id=&quot;20307&quot; value=&quot;310&quot;/&gt;&lt;/object&gt;&lt;object type=&quot;3&quot; unique_id=&quot;12257&quot;&gt;&lt;property id=&quot;20148&quot; value=&quot;5&quot;/&gt;&lt;property id=&quot;20300&quot; value=&quot;Slide 53 - &amp;quot;4.Các cách bố trí chuyền may trong nhà máy&amp;quot;&quot;/&gt;&lt;property id=&quot;20307&quot; value=&quot;313&quot;/&gt;&lt;/object&gt;&lt;object type=&quot;3&quot; unique_id=&quot;12258&quot;&gt;&lt;property id=&quot;20148&quot; value=&quot;5&quot;/&gt;&lt;property id=&quot;20300&quot; value=&quot;Slide 54&quot;/&gt;&lt;property id=&quot;20307&quot; value=&quot;312&quot;/&gt;&lt;/object&gt;&lt;object type=&quot;3&quot; unique_id=&quot;12493&quot;&gt;&lt;property id=&quot;20148&quot; value=&quot;5&quot;/&gt;&lt;property id=&quot;20300&quot; value=&quot;Slide 55&quot;/&gt;&lt;property id=&quot;20307&quot; value=&quot;314&quot;/&gt;&lt;/object&gt;&lt;object type=&quot;3&quot; unique_id=&quot;12494&quot;&gt;&lt;property id=&quot;20148&quot; value=&quot;5&quot;/&gt;&lt;property id=&quot;20300&quot; value=&quot;Slide 56&quot;/&gt;&lt;property id=&quot;20307&quot; value=&quot;315&quot;/&gt;&lt;/object&gt;&lt;object type=&quot;3&quot; unique_id=&quot;12495&quot;&gt;&lt;property id=&quot;20148&quot; value=&quot;5&quot;/&gt;&lt;property id=&quot;20300&quot; value=&quot;Slide 57 - &amp;quot;III. Bộ phận kiểm soát chất lượng sản phẩm&amp;quot;&quot;/&gt;&lt;property id=&quot;20307&quot; value=&quot;316&quot;/&gt;&lt;/object&gt;&lt;object type=&quot;3&quot; unique_id=&quot;12679&quot;&gt;&lt;property id=&quot;20148&quot; value=&quot;5&quot;/&gt;&lt;property id=&quot;20300&quot; value=&quot;Slide 59 - &amp;quot;MẪU THU THẬP DỮ LiỆU&amp;quot;&quot;/&gt;&lt;property id=&quot;20307&quot; value=&quot;317&quot;/&gt;&lt;/object&gt;&lt;object type=&quot;3&quot; unique_id=&quot;12680&quot;&gt;&lt;property id=&quot;20148&quot; value=&quot;5&quot;/&gt;&lt;property id=&quot;20300&quot; value=&quot;Slide 61 - &amp;quot;BiỂU ĐỒ QUAN HỆ&amp;quot;&quot;/&gt;&lt;property id=&quot;20307&quot; value=&quot;318&quot;/&gt;&lt;/object&gt;&lt;object type=&quot;3&quot; unique_id=&quot;12681&quot;&gt;&lt;property id=&quot;20148&quot; value=&quot;5&quot;/&gt;&lt;property id=&quot;20300&quot; value=&quot;Slide 62 - &amp;quot;IV. Tổ chức bộ phận hoàn thành sản phẩm&amp;quot;&quot;/&gt;&lt;property id=&quot;20307&quot; value=&quot;319&quot;/&gt;&lt;/object&gt;&lt;object type=&quot;3&quot; unique_id=&quot;12746&quot;&gt;&lt;property id=&quot;20148&quot; value=&quot;5&quot;/&gt;&lt;property id=&quot;20300&quot; value=&quot;Slide 64&quot;/&gt;&lt;property id=&quot;20307&quot; value=&quot;320&quot;/&gt;&lt;/object&gt;&lt;object type=&quot;3&quot; unique_id=&quot;12877&quot;&gt;&lt;property id=&quot;20148&quot; value=&quot;5&quot;/&gt;&lt;property id=&quot;20300&quot; value=&quot;Slide 58&quot;/&gt;&lt;property id=&quot;20307&quot; value=&quot;322&quot;/&gt;&lt;/object&gt;&lt;object type=&quot;3&quot; unique_id=&quot;12878&quot;&gt;&lt;property id=&quot;20148&quot; value=&quot;5&quot;/&gt;&lt;property id=&quot;20300&quot; value=&quot;Slide 63 - &amp;quot;Bài 5: HỢP LÝ HÓA SẢN XuẤT MCN&amp;quot;&quot;/&gt;&lt;property id=&quot;20307&quot; value=&quot;321&quot;/&gt;&lt;/object&gt;&lt;object type=&quot;3&quot; unique_id=&quot;13281&quot;&gt;&lt;property id=&quot;20148&quot; value=&quot;5&quot;/&gt;&lt;property id=&quot;20300&quot; value=&quot;Slide 60&quot;/&gt;&lt;property id=&quot;20307&quot; value=&quot;324&quot;/&gt;&lt;/object&gt;&lt;object type=&quot;3&quot; unique_id=&quot;13282&quot;&gt;&lt;property id=&quot;20148&quot; value=&quot;5&quot;/&gt;&lt;property id=&quot;20300&quot; value=&quot;Slide 65&quot;/&gt;&lt;property id=&quot;20307&quot; value=&quot;325&quot;/&gt;&lt;/object&gt;&lt;object type=&quot;3&quot; unique_id=&quot;14804&quot;&gt;&lt;property id=&quot;20148&quot; value=&quot;5&quot;/&gt;&lt;property id=&quot;20300&quot; value=&quot;Slide 66 - &amp;quot;2. Các dạng hợp lý hóa trong sx chuyền may&amp;#x0D;&amp;#x0A;&amp;quot;&quot;/&gt;&lt;property id=&quot;20307&quot; value=&quot;326&quot;/&gt;&lt;/object&gt;&lt;object type=&quot;3&quot; unique_id=&quot;14805&quot;&gt;&lt;property id=&quot;20148&quot; value=&quot;5&quot;/&gt;&lt;property id=&quot;20300&quot; value=&quot;Slide 68&quot;/&gt;&lt;property id=&quot;20307&quot; value=&quot;327&quot;/&gt;&lt;/object&gt;&lt;object type=&quot;3&quot; unique_id=&quot;14806&quot;&gt;&lt;property id=&quot;20148&quot; value=&quot;5&quot;/&gt;&lt;property id=&quot;20300&quot; value=&quot;Slide 69&quot;/&gt;&lt;property id=&quot;20307&quot; value=&quot;328&quot;/&gt;&lt;/object&gt;&lt;object type=&quot;3&quot; unique_id=&quot;14807&quot;&gt;&lt;property id=&quot;20148&quot; value=&quot;5&quot;/&gt;&lt;property id=&quot;20300&quot; value=&quot;Slide 70&quot;/&gt;&lt;property id=&quot;20307&quot; value=&quot;332&quot;/&gt;&lt;/object&gt;&lt;object type=&quot;3&quot; unique_id=&quot;14808&quot;&gt;&lt;property id=&quot;20148&quot; value=&quot;5&quot;/&gt;&lt;property id=&quot;20300&quot; value=&quot;Slide 67&quot;/&gt;&lt;property id=&quot;20307&quot; value=&quot;333&quot;/&gt;&lt;/object&gt;&lt;object type=&quot;3&quot; unique_id=&quot;14809&quot;&gt;&lt;property id=&quot;20148&quot; value=&quot;5&quot;/&gt;&lt;property id=&quot;20300&quot; value=&quot;Slide 71&quot;/&gt;&lt;property id=&quot;20307&quot; value=&quot;334&quot;/&gt;&lt;/object&gt;&lt;object type=&quot;3&quot; unique_id=&quot;14810&quot;&gt;&lt;property id=&quot;20148&quot; value=&quot;5&quot;/&gt;&lt;property id=&quot;20300&quot; value=&quot;Slide 72&quot;/&gt;&lt;property id=&quot;20307&quot; value=&quot;335&quot;/&gt;&lt;/object&gt;&lt;object type=&quot;3&quot; unique_id=&quot;15115&quot;&gt;&lt;property id=&quot;20148&quot; value=&quot;5&quot;/&gt;&lt;property id=&quot;20300&quot; value=&quot;Slide 73&quot;/&gt;&lt;property id=&quot;20307&quot; value=&quot;336&quot;/&gt;&lt;/object&gt;&lt;object type=&quot;3&quot; unique_id=&quot;15116&quot;&gt;&lt;property id=&quot;20148&quot; value=&quot;5&quot;/&gt;&lt;property id=&quot;20300&quot; value=&quot;Slide 74&quot;/&gt;&lt;property id=&quot;20307&quot; value=&quot;337&quot;/&gt;&lt;/object&gt;&lt;object type=&quot;3&quot; unique_id=&quot;15117&quot;&gt;&lt;property id=&quot;20148&quot; value=&quot;5&quot;/&gt;&lt;property id=&quot;20300&quot; value=&quot;Slide 75 - &amp;quot;IV. HỢP LÝ HÓA THAO TÁC:&amp;quot;&quot;/&gt;&lt;property id=&quot;20307&quot; value=&quot;338&quot;/&gt;&lt;/object&gt;&lt;object type=&quot;3&quot; unique_id=&quot;15513&quot;&gt;&lt;property id=&quot;20148&quot; value=&quot;5&quot;/&gt;&lt;property id=&quot;20300&quot; value=&quot;Slide 76&quot;/&gt;&lt;property id=&quot;20307&quot; value=&quot;339&quot;/&gt;&lt;/object&gt;&lt;object type=&quot;3&quot; unique_id=&quot;15514&quot;&gt;&lt;property id=&quot;20148&quot; value=&quot;5&quot;/&gt;&lt;property id=&quot;20300&quot; value=&quot;Slide 79&quot;/&gt;&lt;property id=&quot;20307&quot; value=&quot;340&quot;/&gt;&lt;/object&gt;&lt;object type=&quot;3&quot; unique_id=&quot;15515&quot;&gt;&lt;property id=&quot;20148&quot; value=&quot;5&quot;/&gt;&lt;property id=&quot;20300&quot; value=&quot;Slide 80&quot;/&gt;&lt;property id=&quot;20307&quot; value=&quot;341&quot;/&gt;&lt;/object&gt;&lt;object type=&quot;3&quot; unique_id=&quot;15516&quot;&gt;&lt;property id=&quot;20148&quot; value=&quot;5&quot;/&gt;&lt;property id=&quot;20300&quot; value=&quot;Slide 78&quot;/&gt;&lt;property id=&quot;20307&quot; value=&quot;342&quot;/&gt;&lt;/object&gt;&lt;object type=&quot;3&quot; unique_id=&quot;15517&quot;&gt;&lt;property id=&quot;20148&quot; value=&quot;5&quot;/&gt;&lt;property id=&quot;20300&quot; value=&quot;Slide 81&quot;/&gt;&lt;property id=&quot;20307&quot; value=&quot;343&quot;/&gt;&lt;/object&gt;&lt;object type=&quot;3&quot; unique_id=&quot;15602&quot;&gt;&lt;property id=&quot;20148&quot; value=&quot;5&quot;/&gt;&lt;property id=&quot;20300&quot; value=&quot;Slide 77&quot;/&gt;&lt;property id=&quot;20307&quot; value=&quot;344&quot;/&gt;&lt;/object&gt;&lt;object type=&quot;3&quot; unique_id=&quot;15858&quot;&gt;&lt;property id=&quot;20148&quot; value=&quot;5&quot;/&gt;&lt;property id=&quot;20300&quot; value=&quot;Slide 82 - &amp;quot;Bài 6:&amp;#x0D;&amp;#x0A;LẬP LỊCH TRÌNH SẢN XuẤT&amp;quot;&quot;/&gt;&lt;property id=&quot;20307&quot; value=&quot;345&quot;/&gt;&lt;/object&gt;&lt;object type=&quot;3&quot; unique_id=&quot;15859&quot;&gt;&lt;property id=&quot;20148&quot; value=&quot;5&quot;/&gt;&lt;property id=&quot;20300&quot; value=&quot;Slide 83&quot;/&gt;&lt;property id=&quot;20307&quot; value=&quot;346&quot;/&gt;&lt;/object&gt;&lt;object type=&quot;3&quot; unique_id=&quot;15860&quot;&gt;&lt;property id=&quot;20148&quot; value=&quot;5&quot;/&gt;&lt;property id=&quot;20300&quot; value=&quot;Slide 84&quot;/&gt;&lt;property id=&quot;20307&quot; value=&quot;347&quot;/&gt;&lt;/object&gt;&lt;/object&gt;&lt;/object&gt;&lt;/database&gt;"/>
  <p:tag name="SECTOMILLISECCONVERTED"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4823</TotalTime>
  <Words>5227</Words>
  <Application>Microsoft Office PowerPoint</Application>
  <PresentationFormat>On-screen Show (4:3)</PresentationFormat>
  <Paragraphs>564</Paragraphs>
  <Slides>92</Slides>
  <Notes>0</Notes>
  <HiddenSlides>0</HiddenSlides>
  <MMClips>0</MMClips>
  <ScaleCrop>false</ScaleCrop>
  <HeadingPairs>
    <vt:vector size="4" baseType="variant">
      <vt:variant>
        <vt:lpstr>Theme</vt:lpstr>
      </vt:variant>
      <vt:variant>
        <vt:i4>1</vt:i4>
      </vt:variant>
      <vt:variant>
        <vt:lpstr>Slide Titles</vt:lpstr>
      </vt:variant>
      <vt:variant>
        <vt:i4>92</vt:i4>
      </vt:variant>
    </vt:vector>
  </HeadingPairs>
  <TitlesOfParts>
    <vt:vector size="93" baseType="lpstr">
      <vt:lpstr>Office Theme</vt:lpstr>
      <vt:lpstr>MÔN HỌC:  TỔ CHỨC QUẢN LÝ MAY CÔNG NGHIỆP </vt:lpstr>
      <vt:lpstr>   BÀI 1: TỔNG QUAN VỀ TỔ CHỨC QUẢN LÝ MAY CÔNG NGHIỆP   </vt:lpstr>
      <vt:lpstr>  BÀI 1: TỔNG QUAN VỀ TỔ CHỨC QUẢN LÝ MAY CÔNG NGHIỆP </vt:lpstr>
      <vt:lpstr>  BÀI 1: TỔNG QUAN VỀ TỔ CHỨC QUẢN LÝ MAY CÔNG NGHIỆP </vt:lpstr>
      <vt:lpstr>  BÀI 1: TỔNG QUAN VỀ TỔ CHỨC QUẢN LÝ MAY CÔNG NGHIỆP </vt:lpstr>
      <vt:lpstr>  BÀI 1: TỔNG QUAN VỀ TỔ CHỨC QUẢN LÝ MAY CÔNG NGHIỆP </vt:lpstr>
      <vt:lpstr>  BÀI 1: TỔNG QUAN VỀ TỔ CHỨC QUẢN LÝ MAY CÔNG NGHIỆP </vt:lpstr>
      <vt:lpstr>  BÀI 1: TỔNG QUAN VỀ TỔ CHỨC QUẢN LÝ MAY CÔNG NGHIỆP </vt:lpstr>
      <vt:lpstr>  BÀI 1: TỔNG QUAN VỀ TỔ CHỨC QUẢN LÝ MAY CÔNG NGHIỆP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4.2. PHƯƠNG PHÁP QuẢN LÍ</vt:lpstr>
      <vt:lpstr>PowerPoint Presentation</vt:lpstr>
      <vt:lpstr>Bài 2: CƠ CẤU SẢN XuẤT MAY CÔNG NGHIỆP</vt:lpstr>
      <vt:lpstr>PowerPoint Presentation</vt:lpstr>
      <vt:lpstr>PowerPoint Presentation</vt:lpstr>
      <vt:lpstr>PowerPoint Presentation</vt:lpstr>
      <vt:lpstr>PowerPoint Presentation</vt:lpstr>
      <vt:lpstr>PowerPoint Presentation</vt:lpstr>
      <vt:lpstr>PowerPoint Presentation</vt:lpstr>
      <vt:lpstr>Bài 3:  CÁC NỘI DUNG CỦA QuẢN LÝ SẢN XuẤT</vt:lpstr>
      <vt:lpstr>I. QuẢN LÝ LAO ĐỘNG</vt:lpstr>
      <vt:lpstr>PowerPoint Presentation</vt:lpstr>
      <vt:lpstr>PowerPoint Presentation</vt:lpstr>
      <vt:lpstr>PowerPoint Presentation</vt:lpstr>
      <vt:lpstr>II. QuẢN LÝ KỸ THUẬT</vt:lpstr>
      <vt:lpstr>PowerPoint Presentation</vt:lpstr>
      <vt:lpstr>PowerPoint Presentation</vt:lpstr>
      <vt:lpstr>PowerPoint Presentation</vt:lpstr>
      <vt:lpstr>PowerPoint Presentation</vt:lpstr>
      <vt:lpstr>III. QuẢN LÍ VẬT TƯ</vt:lpstr>
      <vt:lpstr>PowerPoint Presentation</vt:lpstr>
      <vt:lpstr>IV. GIÁ THÀNH SẢN PHẨM VÀ HẠCH TOÁN HoẠT ĐỘNG SẢN XuẤT</vt:lpstr>
      <vt:lpstr>PowerPoint Presentation</vt:lpstr>
      <vt:lpstr>PowerPoint Presentation</vt:lpstr>
      <vt:lpstr>PowerPoint Presentation</vt:lpstr>
      <vt:lpstr>PowerPoint Presentation</vt:lpstr>
      <vt:lpstr>  Bài 4:  TỔ CHỨC SẢN XuẤT CÁC BỘ PHẬN NGÀNH MAY CÔNG NGHIỆP</vt:lpstr>
      <vt:lpstr>PowerPoint Presentation</vt:lpstr>
      <vt:lpstr>I . Tổ chức sx bộ phận cắt</vt:lpstr>
      <vt:lpstr>PowerPoint Presentation</vt:lpstr>
      <vt:lpstr>PowerPoint Presentation</vt:lpstr>
      <vt:lpstr>PowerPoint Presentation</vt:lpstr>
      <vt:lpstr>II. Tổ chức sản xuất bộ phận chuyền may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4.Các cách bố trí chuyền may trong nhà máy</vt:lpstr>
      <vt:lpstr>PowerPoint Presentation</vt:lpstr>
      <vt:lpstr>PowerPoint Presentation</vt:lpstr>
      <vt:lpstr>PowerPoint Presentation</vt:lpstr>
      <vt:lpstr>III. Bộ phận kiểm soát chất lượng sản phẩm</vt:lpstr>
      <vt:lpstr>PowerPoint Presentation</vt:lpstr>
      <vt:lpstr>MẪU THU THẬP DỮ LiỆU</vt:lpstr>
      <vt:lpstr>PowerPoint Presentation</vt:lpstr>
      <vt:lpstr>BiỂU ĐỒ QUAN HỆ</vt:lpstr>
      <vt:lpstr>PowerPoint Presentation</vt:lpstr>
      <vt:lpstr>IV. Tổ chức bộ phận hoàn thành sản phẩm</vt:lpstr>
      <vt:lpstr>PowerPoint Presentation</vt:lpstr>
      <vt:lpstr>PowerPoint Presentation</vt:lpstr>
      <vt:lpstr>Bài 5: HỢP LÝ HÓA SẢN XuẤT MCN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IV. HỢP LÝ HÓA THAO TÁC:</vt:lpstr>
      <vt:lpstr>PowerPoint Presentation</vt:lpstr>
      <vt:lpstr>PowerPoint Presentation</vt:lpstr>
      <vt:lpstr>PowerPoint Presentation</vt:lpstr>
      <vt:lpstr>PowerPoint Presentation</vt:lpstr>
      <vt:lpstr>PowerPoint Presentation</vt:lpstr>
      <vt:lpstr>PowerPoint Presentation</vt:lpstr>
      <vt:lpstr>BÀI TẬP: LẬP LỊCH TRÌNH SẢN XuẤT</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WIN7</dc:creator>
  <cp:lastModifiedBy>Nguyen </cp:lastModifiedBy>
  <cp:revision>283</cp:revision>
  <dcterms:created xsi:type="dcterms:W3CDTF">2014-09-09T15:33:31Z</dcterms:created>
  <dcterms:modified xsi:type="dcterms:W3CDTF">2019-09-29T15:38:33Z</dcterms:modified>
</cp:coreProperties>
</file>